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2" r:id="rId5"/>
    <p:sldId id="257" r:id="rId6"/>
    <p:sldId id="273" r:id="rId7"/>
    <p:sldId id="263" r:id="rId8"/>
    <p:sldId id="258" r:id="rId9"/>
    <p:sldId id="261" r:id="rId10"/>
    <p:sldId id="264" r:id="rId11"/>
    <p:sldId id="272" r:id="rId12"/>
    <p:sldId id="265" r:id="rId13"/>
    <p:sldId id="266" r:id="rId14"/>
    <p:sldId id="267" r:id="rId15"/>
    <p:sldId id="268" r:id="rId16"/>
    <p:sldId id="297" r:id="rId17"/>
    <p:sldId id="298" r:id="rId18"/>
    <p:sldId id="275" r:id="rId19"/>
    <p:sldId id="274" r:id="rId20"/>
    <p:sldId id="269" r:id="rId21"/>
    <p:sldId id="270" r:id="rId22"/>
    <p:sldId id="299" r:id="rId23"/>
    <p:sldId id="271" r:id="rId24"/>
    <p:sldId id="276" r:id="rId25"/>
    <p:sldId id="284" r:id="rId26"/>
    <p:sldId id="285" r:id="rId27"/>
    <p:sldId id="300" r:id="rId28"/>
    <p:sldId id="281" r:id="rId29"/>
    <p:sldId id="278" r:id="rId30"/>
    <p:sldId id="277" r:id="rId31"/>
    <p:sldId id="279" r:id="rId32"/>
    <p:sldId id="280" r:id="rId33"/>
    <p:sldId id="282" r:id="rId34"/>
    <p:sldId id="283" r:id="rId35"/>
    <p:sldId id="287" r:id="rId36"/>
    <p:sldId id="289" r:id="rId37"/>
    <p:sldId id="288" r:id="rId38"/>
    <p:sldId id="286" r:id="rId39"/>
    <p:sldId id="290" r:id="rId40"/>
    <p:sldId id="291" r:id="rId41"/>
    <p:sldId id="292" r:id="rId42"/>
    <p:sldId id="295" r:id="rId43"/>
    <p:sldId id="293" r:id="rId44"/>
    <p:sldId id="296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00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E65492-B656-9F9E-AD12-FCE58F1B945D}" v="19" dt="2022-09-04T17:20:22.1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7354F8-7619-4DE8-B3ED-874DB7F2501B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3C7F70-3103-4492-8D4F-48F5E6D93552}">
      <dgm:prSet/>
      <dgm:spPr/>
      <dgm:t>
        <a:bodyPr/>
        <a:lstStyle/>
        <a:p>
          <a:r>
            <a:rPr lang="en-US" b="1" dirty="0"/>
            <a:t>Segment</a:t>
          </a:r>
        </a:p>
      </dgm:t>
    </dgm:pt>
    <dgm:pt modelId="{7F9907D7-3346-41FF-B250-C77B0FD3DBFA}" type="parTrans" cxnId="{AD78E9EB-5419-4BB3-A614-96B9B84B5E46}">
      <dgm:prSet/>
      <dgm:spPr/>
      <dgm:t>
        <a:bodyPr/>
        <a:lstStyle/>
        <a:p>
          <a:endParaRPr lang="en-US"/>
        </a:p>
      </dgm:t>
    </dgm:pt>
    <dgm:pt modelId="{600D6560-A504-4D18-A656-F8BF4DCF75A7}" type="sibTrans" cxnId="{AD78E9EB-5419-4BB3-A614-96B9B84B5E46}">
      <dgm:prSet/>
      <dgm:spPr/>
      <dgm:t>
        <a:bodyPr/>
        <a:lstStyle/>
        <a:p>
          <a:endParaRPr lang="en-US"/>
        </a:p>
      </dgm:t>
    </dgm:pt>
    <dgm:pt modelId="{C7A36B56-3325-46BB-BD01-EDBB4FBBDE62}">
      <dgm:prSet/>
      <dgm:spPr/>
      <dgm:t>
        <a:bodyPr/>
        <a:lstStyle/>
        <a:p>
          <a:r>
            <a:rPr lang="en-US" dirty="0"/>
            <a:t>Parents in Tier 1 and Tier 2 cities - upper middle class / higher income bracket</a:t>
          </a:r>
        </a:p>
      </dgm:t>
    </dgm:pt>
    <dgm:pt modelId="{790CFA1B-1E18-46EF-8D3E-BBB9EFD4188C}" type="parTrans" cxnId="{E230565B-B28C-4B0E-90AA-2B94D6B17E66}">
      <dgm:prSet/>
      <dgm:spPr/>
      <dgm:t>
        <a:bodyPr/>
        <a:lstStyle/>
        <a:p>
          <a:endParaRPr lang="en-US"/>
        </a:p>
      </dgm:t>
    </dgm:pt>
    <dgm:pt modelId="{3EF41A44-51D0-4460-9EBD-30B456E00122}" type="sibTrans" cxnId="{E230565B-B28C-4B0E-90AA-2B94D6B17E66}">
      <dgm:prSet/>
      <dgm:spPr/>
      <dgm:t>
        <a:bodyPr/>
        <a:lstStyle/>
        <a:p>
          <a:endParaRPr lang="en-US"/>
        </a:p>
      </dgm:t>
    </dgm:pt>
    <dgm:pt modelId="{B1B12260-3BE4-45CC-A85A-59FE8286FE7C}">
      <dgm:prSet/>
      <dgm:spPr/>
      <dgm:t>
        <a:bodyPr/>
        <a:lstStyle/>
        <a:p>
          <a:r>
            <a:rPr lang="en-US" dirty="0">
              <a:latin typeface="Calibri Light" panose="020F0302020204030204"/>
            </a:rPr>
            <a:t>Who</a:t>
          </a:r>
          <a:r>
            <a:rPr lang="en-US" dirty="0"/>
            <a:t> are educated and interested to invest in technology devices for self and children.</a:t>
          </a:r>
        </a:p>
      </dgm:t>
    </dgm:pt>
    <dgm:pt modelId="{BFB0312A-263D-4D69-8FF3-088B6198CE4E}" type="parTrans" cxnId="{72997D61-EA85-4135-9A53-05AE8CDCE292}">
      <dgm:prSet/>
      <dgm:spPr/>
      <dgm:t>
        <a:bodyPr/>
        <a:lstStyle/>
        <a:p>
          <a:endParaRPr lang="en-US"/>
        </a:p>
      </dgm:t>
    </dgm:pt>
    <dgm:pt modelId="{B365FFE5-AD92-4876-88AA-F1DAA4885250}" type="sibTrans" cxnId="{72997D61-EA85-4135-9A53-05AE8CDCE292}">
      <dgm:prSet/>
      <dgm:spPr/>
      <dgm:t>
        <a:bodyPr/>
        <a:lstStyle/>
        <a:p>
          <a:endParaRPr lang="en-US"/>
        </a:p>
      </dgm:t>
    </dgm:pt>
    <dgm:pt modelId="{CEC63691-3622-47C0-AF9A-3BD51D86EF67}">
      <dgm:prSet/>
      <dgm:spPr/>
      <dgm:t>
        <a:bodyPr/>
        <a:lstStyle/>
        <a:p>
          <a:pPr rtl="0"/>
          <a:r>
            <a:rPr lang="en-US" b="1" dirty="0"/>
            <a:t>Target</a:t>
          </a:r>
          <a:r>
            <a:rPr lang="en-US" b="1" dirty="0">
              <a:latin typeface="Calibri Light" panose="020F0302020204030204"/>
            </a:rPr>
            <a:t> </a:t>
          </a:r>
        </a:p>
      </dgm:t>
    </dgm:pt>
    <dgm:pt modelId="{E76DCC73-4968-4291-9A2A-F55F87885856}" type="parTrans" cxnId="{18A641E8-4BE2-4B4C-A296-E0B9CE02616B}">
      <dgm:prSet/>
      <dgm:spPr/>
      <dgm:t>
        <a:bodyPr/>
        <a:lstStyle/>
        <a:p>
          <a:endParaRPr lang="en-US"/>
        </a:p>
      </dgm:t>
    </dgm:pt>
    <dgm:pt modelId="{20A32374-935A-42DC-80C2-2A6E2FB6CCB2}" type="sibTrans" cxnId="{18A641E8-4BE2-4B4C-A296-E0B9CE02616B}">
      <dgm:prSet/>
      <dgm:spPr/>
      <dgm:t>
        <a:bodyPr/>
        <a:lstStyle/>
        <a:p>
          <a:endParaRPr lang="en-US"/>
        </a:p>
      </dgm:t>
    </dgm:pt>
    <dgm:pt modelId="{145CB721-AC2E-49A5-802B-98E42EFAA9E9}">
      <dgm:prSet/>
      <dgm:spPr/>
      <dgm:t>
        <a:bodyPr/>
        <a:lstStyle/>
        <a:p>
          <a:pPr rtl="0"/>
          <a:r>
            <a:rPr lang="en-US" b="1" dirty="0"/>
            <a:t>Position</a:t>
          </a:r>
          <a:r>
            <a:rPr lang="en-US" b="1" dirty="0">
              <a:latin typeface="Calibri Light" panose="020F0302020204030204"/>
            </a:rPr>
            <a:t> </a:t>
          </a:r>
        </a:p>
      </dgm:t>
    </dgm:pt>
    <dgm:pt modelId="{A9679817-E843-4733-AE07-18FFFAED16FC}" type="parTrans" cxnId="{663BE1F1-3F2F-4D01-9AF8-ED0BE7602F42}">
      <dgm:prSet/>
      <dgm:spPr/>
      <dgm:t>
        <a:bodyPr/>
        <a:lstStyle/>
        <a:p>
          <a:endParaRPr lang="en-US"/>
        </a:p>
      </dgm:t>
    </dgm:pt>
    <dgm:pt modelId="{43E7E962-47AD-44CE-B57C-9D8CC1ECFE37}" type="sibTrans" cxnId="{663BE1F1-3F2F-4D01-9AF8-ED0BE7602F42}">
      <dgm:prSet/>
      <dgm:spPr/>
      <dgm:t>
        <a:bodyPr/>
        <a:lstStyle/>
        <a:p>
          <a:endParaRPr lang="en-US"/>
        </a:p>
      </dgm:t>
    </dgm:pt>
    <dgm:pt modelId="{4CD44D63-136F-4E6D-9E0E-7D694FB06AD3}">
      <dgm:prSet phldr="0"/>
      <dgm:spPr/>
      <dgm:t>
        <a:bodyPr/>
        <a:lstStyle/>
        <a:p>
          <a:r>
            <a:rPr lang="en-US" dirty="0"/>
            <a:t>We will be targeting customers who are searching for location tracking watch/smart watch/fitness watch for their children.</a:t>
          </a:r>
        </a:p>
      </dgm:t>
    </dgm:pt>
    <dgm:pt modelId="{158D761C-34EA-4181-8D5A-AFDD551409E8}" type="parTrans" cxnId="{243298C7-28FF-4C9B-9E69-B0A96CF8AB5B}">
      <dgm:prSet/>
      <dgm:spPr/>
    </dgm:pt>
    <dgm:pt modelId="{87C30870-3842-4D3D-ADF5-F23DCF150C18}" type="sibTrans" cxnId="{243298C7-28FF-4C9B-9E69-B0A96CF8AB5B}">
      <dgm:prSet/>
      <dgm:spPr/>
    </dgm:pt>
    <dgm:pt modelId="{355D6C2C-C09B-4635-BBC8-DFAE88676ABC}">
      <dgm:prSet phldr="0"/>
      <dgm:spPr/>
      <dgm:t>
        <a:bodyPr/>
        <a:lstStyle/>
        <a:p>
          <a:r>
            <a:rPr lang="en-US" b="1" dirty="0">
              <a:latin typeface="Calibri Light" panose="020F0302020204030204"/>
            </a:rPr>
            <a:t> </a:t>
          </a:r>
          <a:r>
            <a:rPr lang="en-US" dirty="0"/>
            <a:t>We position ourselves as manufacturers and sellers of </a:t>
          </a:r>
          <a:r>
            <a:rPr lang="en-US" u="sng" dirty="0"/>
            <a:t>GPS Smartwatches at affordable prices</a:t>
          </a:r>
          <a:r>
            <a:rPr lang="en-US" dirty="0"/>
            <a:t>.</a:t>
          </a:r>
        </a:p>
      </dgm:t>
    </dgm:pt>
    <dgm:pt modelId="{FDE8A853-3AA0-4996-8C39-1619BA667EF9}" type="parTrans" cxnId="{3D861A5F-B90E-41FA-A441-8885863F78B2}">
      <dgm:prSet/>
      <dgm:spPr/>
    </dgm:pt>
    <dgm:pt modelId="{96642933-9FDA-4055-B36F-C3D80AAFEAE8}" type="sibTrans" cxnId="{3D861A5F-B90E-41FA-A441-8885863F78B2}">
      <dgm:prSet/>
      <dgm:spPr/>
    </dgm:pt>
    <dgm:pt modelId="{04F17E3E-18C2-444F-BB07-F5DB5041F9A3}" type="pres">
      <dgm:prSet presAssocID="{777354F8-7619-4DE8-B3ED-874DB7F2501B}" presName="Name0" presStyleCnt="0">
        <dgm:presLayoutVars>
          <dgm:dir/>
          <dgm:animLvl val="lvl"/>
          <dgm:resizeHandles val="exact"/>
        </dgm:presLayoutVars>
      </dgm:prSet>
      <dgm:spPr/>
    </dgm:pt>
    <dgm:pt modelId="{93F47C2B-44C2-499A-BB10-4F196FD1D734}" type="pres">
      <dgm:prSet presAssocID="{723C7F70-3103-4492-8D4F-48F5E6D93552}" presName="composite" presStyleCnt="0"/>
      <dgm:spPr/>
    </dgm:pt>
    <dgm:pt modelId="{7BDFC3F0-54A9-43A4-B57F-CD8C705CB403}" type="pres">
      <dgm:prSet presAssocID="{723C7F70-3103-4492-8D4F-48F5E6D9355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1BD3178B-884A-47C7-971F-1C71D3CA7DAF}" type="pres">
      <dgm:prSet presAssocID="{723C7F70-3103-4492-8D4F-48F5E6D93552}" presName="desTx" presStyleLbl="alignAccFollowNode1" presStyleIdx="0" presStyleCnt="3">
        <dgm:presLayoutVars>
          <dgm:bulletEnabled val="1"/>
        </dgm:presLayoutVars>
      </dgm:prSet>
      <dgm:spPr/>
    </dgm:pt>
    <dgm:pt modelId="{7C6DDA11-C5B4-4DB6-BF8A-774955CD29BE}" type="pres">
      <dgm:prSet presAssocID="{600D6560-A504-4D18-A656-F8BF4DCF75A7}" presName="space" presStyleCnt="0"/>
      <dgm:spPr/>
    </dgm:pt>
    <dgm:pt modelId="{88DD3892-A0FC-40B2-B392-7DB600BB5BD9}" type="pres">
      <dgm:prSet presAssocID="{CEC63691-3622-47C0-AF9A-3BD51D86EF67}" presName="composite" presStyleCnt="0"/>
      <dgm:spPr/>
    </dgm:pt>
    <dgm:pt modelId="{56B66B68-31A2-4760-B5E9-C7489A230A06}" type="pres">
      <dgm:prSet presAssocID="{CEC63691-3622-47C0-AF9A-3BD51D86EF67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623E3B6D-791E-4B88-9999-3684D03F4DD1}" type="pres">
      <dgm:prSet presAssocID="{CEC63691-3622-47C0-AF9A-3BD51D86EF67}" presName="desTx" presStyleLbl="alignAccFollowNode1" presStyleIdx="1" presStyleCnt="3">
        <dgm:presLayoutVars>
          <dgm:bulletEnabled val="1"/>
        </dgm:presLayoutVars>
      </dgm:prSet>
      <dgm:spPr/>
    </dgm:pt>
    <dgm:pt modelId="{CC46EDF9-F8BE-4B6B-8947-0DBA75336EDE}" type="pres">
      <dgm:prSet presAssocID="{20A32374-935A-42DC-80C2-2A6E2FB6CCB2}" presName="space" presStyleCnt="0"/>
      <dgm:spPr/>
    </dgm:pt>
    <dgm:pt modelId="{DC098F8C-C028-4694-AF3D-BC3D6CD1E79F}" type="pres">
      <dgm:prSet presAssocID="{145CB721-AC2E-49A5-802B-98E42EFAA9E9}" presName="composite" presStyleCnt="0"/>
      <dgm:spPr/>
    </dgm:pt>
    <dgm:pt modelId="{406DE048-E4DE-452A-85EB-A190489E322B}" type="pres">
      <dgm:prSet presAssocID="{145CB721-AC2E-49A5-802B-98E42EFAA9E9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FF08AFA5-D536-42FF-A02C-B19B46AB16C5}" type="pres">
      <dgm:prSet presAssocID="{145CB721-AC2E-49A5-802B-98E42EFAA9E9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15B3202C-469E-4782-88EA-99C4830ED995}" type="presOf" srcId="{CEC63691-3622-47C0-AF9A-3BD51D86EF67}" destId="{56B66B68-31A2-4760-B5E9-C7489A230A06}" srcOrd="0" destOrd="0" presId="urn:microsoft.com/office/officeart/2005/8/layout/hList1"/>
    <dgm:cxn modelId="{AF4A7938-9994-48A2-B81C-6D57F3D6BF09}" type="presOf" srcId="{B1B12260-3BE4-45CC-A85A-59FE8286FE7C}" destId="{1BD3178B-884A-47C7-971F-1C71D3CA7DAF}" srcOrd="0" destOrd="1" presId="urn:microsoft.com/office/officeart/2005/8/layout/hList1"/>
    <dgm:cxn modelId="{E230565B-B28C-4B0E-90AA-2B94D6B17E66}" srcId="{723C7F70-3103-4492-8D4F-48F5E6D93552}" destId="{C7A36B56-3325-46BB-BD01-EDBB4FBBDE62}" srcOrd="0" destOrd="0" parTransId="{790CFA1B-1E18-46EF-8D3E-BBB9EFD4188C}" sibTransId="{3EF41A44-51D0-4460-9EBD-30B456E00122}"/>
    <dgm:cxn modelId="{3D861A5F-B90E-41FA-A441-8885863F78B2}" srcId="{145CB721-AC2E-49A5-802B-98E42EFAA9E9}" destId="{355D6C2C-C09B-4635-BBC8-DFAE88676ABC}" srcOrd="0" destOrd="0" parTransId="{FDE8A853-3AA0-4996-8C39-1619BA667EF9}" sibTransId="{96642933-9FDA-4055-B36F-C3D80AAFEAE8}"/>
    <dgm:cxn modelId="{72997D61-EA85-4135-9A53-05AE8CDCE292}" srcId="{723C7F70-3103-4492-8D4F-48F5E6D93552}" destId="{B1B12260-3BE4-45CC-A85A-59FE8286FE7C}" srcOrd="1" destOrd="0" parTransId="{BFB0312A-263D-4D69-8FF3-088B6198CE4E}" sibTransId="{B365FFE5-AD92-4876-88AA-F1DAA4885250}"/>
    <dgm:cxn modelId="{B9D51653-9F04-4004-B3E8-4B9E00207DD1}" type="presOf" srcId="{C7A36B56-3325-46BB-BD01-EDBB4FBBDE62}" destId="{1BD3178B-884A-47C7-971F-1C71D3CA7DAF}" srcOrd="0" destOrd="0" presId="urn:microsoft.com/office/officeart/2005/8/layout/hList1"/>
    <dgm:cxn modelId="{37BDC685-6CF7-4D7D-8774-51B905AC5EED}" type="presOf" srcId="{145CB721-AC2E-49A5-802B-98E42EFAA9E9}" destId="{406DE048-E4DE-452A-85EB-A190489E322B}" srcOrd="0" destOrd="0" presId="urn:microsoft.com/office/officeart/2005/8/layout/hList1"/>
    <dgm:cxn modelId="{434B738D-8C79-4EBC-BCC6-B53DF18E5BF1}" type="presOf" srcId="{723C7F70-3103-4492-8D4F-48F5E6D93552}" destId="{7BDFC3F0-54A9-43A4-B57F-CD8C705CB403}" srcOrd="0" destOrd="0" presId="urn:microsoft.com/office/officeart/2005/8/layout/hList1"/>
    <dgm:cxn modelId="{8495C0BC-49BD-4213-BC93-A9E5F814ED78}" type="presOf" srcId="{355D6C2C-C09B-4635-BBC8-DFAE88676ABC}" destId="{FF08AFA5-D536-42FF-A02C-B19B46AB16C5}" srcOrd="0" destOrd="0" presId="urn:microsoft.com/office/officeart/2005/8/layout/hList1"/>
    <dgm:cxn modelId="{77182EC7-EDDC-4E1D-A8D4-CBE5BE8C4D98}" type="presOf" srcId="{777354F8-7619-4DE8-B3ED-874DB7F2501B}" destId="{04F17E3E-18C2-444F-BB07-F5DB5041F9A3}" srcOrd="0" destOrd="0" presId="urn:microsoft.com/office/officeart/2005/8/layout/hList1"/>
    <dgm:cxn modelId="{243298C7-28FF-4C9B-9E69-B0A96CF8AB5B}" srcId="{CEC63691-3622-47C0-AF9A-3BD51D86EF67}" destId="{4CD44D63-136F-4E6D-9E0E-7D694FB06AD3}" srcOrd="0" destOrd="0" parTransId="{158D761C-34EA-4181-8D5A-AFDD551409E8}" sibTransId="{87C30870-3842-4D3D-ADF5-F23DCF150C18}"/>
    <dgm:cxn modelId="{BED1BDE5-424C-4C65-A410-BB9249995171}" type="presOf" srcId="{4CD44D63-136F-4E6D-9E0E-7D694FB06AD3}" destId="{623E3B6D-791E-4B88-9999-3684D03F4DD1}" srcOrd="0" destOrd="0" presId="urn:microsoft.com/office/officeart/2005/8/layout/hList1"/>
    <dgm:cxn modelId="{18A641E8-4BE2-4B4C-A296-E0B9CE02616B}" srcId="{777354F8-7619-4DE8-B3ED-874DB7F2501B}" destId="{CEC63691-3622-47C0-AF9A-3BD51D86EF67}" srcOrd="1" destOrd="0" parTransId="{E76DCC73-4968-4291-9A2A-F55F87885856}" sibTransId="{20A32374-935A-42DC-80C2-2A6E2FB6CCB2}"/>
    <dgm:cxn modelId="{AD78E9EB-5419-4BB3-A614-96B9B84B5E46}" srcId="{777354F8-7619-4DE8-B3ED-874DB7F2501B}" destId="{723C7F70-3103-4492-8D4F-48F5E6D93552}" srcOrd="0" destOrd="0" parTransId="{7F9907D7-3346-41FF-B250-C77B0FD3DBFA}" sibTransId="{600D6560-A504-4D18-A656-F8BF4DCF75A7}"/>
    <dgm:cxn modelId="{663BE1F1-3F2F-4D01-9AF8-ED0BE7602F42}" srcId="{777354F8-7619-4DE8-B3ED-874DB7F2501B}" destId="{145CB721-AC2E-49A5-802B-98E42EFAA9E9}" srcOrd="2" destOrd="0" parTransId="{A9679817-E843-4733-AE07-18FFFAED16FC}" sibTransId="{43E7E962-47AD-44CE-B57C-9D8CC1ECFE37}"/>
    <dgm:cxn modelId="{6D9EA1CC-0AAC-4F4A-B347-C25CB84BAA58}" type="presParOf" srcId="{04F17E3E-18C2-444F-BB07-F5DB5041F9A3}" destId="{93F47C2B-44C2-499A-BB10-4F196FD1D734}" srcOrd="0" destOrd="0" presId="urn:microsoft.com/office/officeart/2005/8/layout/hList1"/>
    <dgm:cxn modelId="{35D31C7C-18D4-40DF-9BC4-7AD55D809C80}" type="presParOf" srcId="{93F47C2B-44C2-499A-BB10-4F196FD1D734}" destId="{7BDFC3F0-54A9-43A4-B57F-CD8C705CB403}" srcOrd="0" destOrd="0" presId="urn:microsoft.com/office/officeart/2005/8/layout/hList1"/>
    <dgm:cxn modelId="{563739A0-7814-4B12-A0FB-2E7BC77725E2}" type="presParOf" srcId="{93F47C2B-44C2-499A-BB10-4F196FD1D734}" destId="{1BD3178B-884A-47C7-971F-1C71D3CA7DAF}" srcOrd="1" destOrd="0" presId="urn:microsoft.com/office/officeart/2005/8/layout/hList1"/>
    <dgm:cxn modelId="{DEB64FC0-15C2-47D1-9145-F80EFF06F07B}" type="presParOf" srcId="{04F17E3E-18C2-444F-BB07-F5DB5041F9A3}" destId="{7C6DDA11-C5B4-4DB6-BF8A-774955CD29BE}" srcOrd="1" destOrd="0" presId="urn:microsoft.com/office/officeart/2005/8/layout/hList1"/>
    <dgm:cxn modelId="{62E6CDEA-177D-42F9-9D77-88E08F44BCF5}" type="presParOf" srcId="{04F17E3E-18C2-444F-BB07-F5DB5041F9A3}" destId="{88DD3892-A0FC-40B2-B392-7DB600BB5BD9}" srcOrd="2" destOrd="0" presId="urn:microsoft.com/office/officeart/2005/8/layout/hList1"/>
    <dgm:cxn modelId="{BD883746-8FAB-4CE4-9E4D-487DEF4883C5}" type="presParOf" srcId="{88DD3892-A0FC-40B2-B392-7DB600BB5BD9}" destId="{56B66B68-31A2-4760-B5E9-C7489A230A06}" srcOrd="0" destOrd="0" presId="urn:microsoft.com/office/officeart/2005/8/layout/hList1"/>
    <dgm:cxn modelId="{C804F454-B3D0-4D33-8A12-E551474A3E69}" type="presParOf" srcId="{88DD3892-A0FC-40B2-B392-7DB600BB5BD9}" destId="{623E3B6D-791E-4B88-9999-3684D03F4DD1}" srcOrd="1" destOrd="0" presId="urn:microsoft.com/office/officeart/2005/8/layout/hList1"/>
    <dgm:cxn modelId="{E59878E8-0E85-4464-9B5A-4483B9BE2F1D}" type="presParOf" srcId="{04F17E3E-18C2-444F-BB07-F5DB5041F9A3}" destId="{CC46EDF9-F8BE-4B6B-8947-0DBA75336EDE}" srcOrd="3" destOrd="0" presId="urn:microsoft.com/office/officeart/2005/8/layout/hList1"/>
    <dgm:cxn modelId="{DE32613F-7F79-41CD-80CE-8A8D74A88026}" type="presParOf" srcId="{04F17E3E-18C2-444F-BB07-F5DB5041F9A3}" destId="{DC098F8C-C028-4694-AF3D-BC3D6CD1E79F}" srcOrd="4" destOrd="0" presId="urn:microsoft.com/office/officeart/2005/8/layout/hList1"/>
    <dgm:cxn modelId="{A8B6FFCE-1546-4387-9E08-15FC66AA4062}" type="presParOf" srcId="{DC098F8C-C028-4694-AF3D-BC3D6CD1E79F}" destId="{406DE048-E4DE-452A-85EB-A190489E322B}" srcOrd="0" destOrd="0" presId="urn:microsoft.com/office/officeart/2005/8/layout/hList1"/>
    <dgm:cxn modelId="{C42CE4C4-2E75-4947-86EA-9FCFCC4A3077}" type="presParOf" srcId="{DC098F8C-C028-4694-AF3D-BC3D6CD1E79F}" destId="{FF08AFA5-D536-42FF-A02C-B19B46AB16C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D2A8EC-6243-4FAB-9713-9180FA22A53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BA60DA8-EBEF-458B-B2AC-04122BDB5DF1}">
      <dgm:prSet/>
      <dgm:spPr/>
      <dgm:t>
        <a:bodyPr/>
        <a:lstStyle/>
        <a:p>
          <a:r>
            <a:rPr lang="en-US" b="1"/>
            <a:t>Product – </a:t>
          </a:r>
          <a:r>
            <a:rPr lang="en-US"/>
            <a:t>GPS Smartwatch TrackO Premium, TrackO Kids, TrackO kids Premium</a:t>
          </a:r>
        </a:p>
      </dgm:t>
    </dgm:pt>
    <dgm:pt modelId="{CE44DBA6-920A-4D00-8B4C-C4D34E6BDDFE}" type="parTrans" cxnId="{5858EC22-76C2-4A88-BD94-26A4E0B4D53A}">
      <dgm:prSet/>
      <dgm:spPr/>
      <dgm:t>
        <a:bodyPr/>
        <a:lstStyle/>
        <a:p>
          <a:endParaRPr lang="en-US"/>
        </a:p>
      </dgm:t>
    </dgm:pt>
    <dgm:pt modelId="{FA4E15E9-4254-4886-9706-A02A0111DCFA}" type="sibTrans" cxnId="{5858EC22-76C2-4A88-BD94-26A4E0B4D53A}">
      <dgm:prSet/>
      <dgm:spPr/>
      <dgm:t>
        <a:bodyPr/>
        <a:lstStyle/>
        <a:p>
          <a:endParaRPr lang="en-US"/>
        </a:p>
      </dgm:t>
    </dgm:pt>
    <dgm:pt modelId="{0F9CBF47-9FFA-4E4D-9666-ABFEFC1EA39C}">
      <dgm:prSet/>
      <dgm:spPr/>
      <dgm:t>
        <a:bodyPr/>
        <a:lstStyle/>
        <a:p>
          <a:r>
            <a:rPr lang="en-US" b="1"/>
            <a:t>Price – </a:t>
          </a:r>
          <a:r>
            <a:rPr lang="en-US"/>
            <a:t>Rs. 12,000/- to Rs. 15,000/- </a:t>
          </a:r>
        </a:p>
      </dgm:t>
    </dgm:pt>
    <dgm:pt modelId="{31BC4EC7-3C9C-4A9B-995A-A96072E6EC8C}" type="parTrans" cxnId="{2E2EAD0B-C90E-4057-BF51-609B2BE4823F}">
      <dgm:prSet/>
      <dgm:spPr/>
      <dgm:t>
        <a:bodyPr/>
        <a:lstStyle/>
        <a:p>
          <a:endParaRPr lang="en-US"/>
        </a:p>
      </dgm:t>
    </dgm:pt>
    <dgm:pt modelId="{380C3156-0C61-454F-A564-22FB74F08789}" type="sibTrans" cxnId="{2E2EAD0B-C90E-4057-BF51-609B2BE4823F}">
      <dgm:prSet/>
      <dgm:spPr/>
      <dgm:t>
        <a:bodyPr/>
        <a:lstStyle/>
        <a:p>
          <a:endParaRPr lang="en-US"/>
        </a:p>
      </dgm:t>
    </dgm:pt>
    <dgm:pt modelId="{922E9EEC-2B3A-47C1-8820-1D90495E6E60}">
      <dgm:prSet/>
      <dgm:spPr/>
      <dgm:t>
        <a:bodyPr/>
        <a:lstStyle/>
        <a:p>
          <a:r>
            <a:rPr lang="en-US" b="1"/>
            <a:t>Place – </a:t>
          </a:r>
          <a:r>
            <a:rPr lang="en-US"/>
            <a:t>Home Delivery to customers in Bangalore as Phase1 strategy. Later expansion to Tier 1&amp;2 cities.</a:t>
          </a:r>
        </a:p>
      </dgm:t>
    </dgm:pt>
    <dgm:pt modelId="{CC51BAFD-9191-43FF-93B5-B702E09CA270}" type="parTrans" cxnId="{84F531E1-7646-40B7-83C3-6ED98F1329BF}">
      <dgm:prSet/>
      <dgm:spPr/>
      <dgm:t>
        <a:bodyPr/>
        <a:lstStyle/>
        <a:p>
          <a:endParaRPr lang="en-US"/>
        </a:p>
      </dgm:t>
    </dgm:pt>
    <dgm:pt modelId="{828B754E-9C99-4586-AC65-9F4F0CA067ED}" type="sibTrans" cxnId="{84F531E1-7646-40B7-83C3-6ED98F1329BF}">
      <dgm:prSet/>
      <dgm:spPr/>
      <dgm:t>
        <a:bodyPr/>
        <a:lstStyle/>
        <a:p>
          <a:endParaRPr lang="en-US"/>
        </a:p>
      </dgm:t>
    </dgm:pt>
    <dgm:pt modelId="{CCCA6054-7186-4296-90ED-71631614FB97}">
      <dgm:prSet/>
      <dgm:spPr/>
      <dgm:t>
        <a:bodyPr/>
        <a:lstStyle/>
        <a:p>
          <a:r>
            <a:rPr lang="en-US" b="1"/>
            <a:t>Promotion – </a:t>
          </a:r>
          <a:r>
            <a:rPr lang="en-US"/>
            <a:t>Through Website, Google Ad, Facebook Page, Facebook Ad, LinkedIn Page, LinkedIn Ad, YouTube Channel, YouTube Ad.</a:t>
          </a:r>
        </a:p>
      </dgm:t>
    </dgm:pt>
    <dgm:pt modelId="{326CC2D5-9501-4070-86A9-55BBB6287916}" type="parTrans" cxnId="{BFD4EE7C-A3E6-44D2-AC7D-41E7F7DC8949}">
      <dgm:prSet/>
      <dgm:spPr/>
      <dgm:t>
        <a:bodyPr/>
        <a:lstStyle/>
        <a:p>
          <a:endParaRPr lang="en-US"/>
        </a:p>
      </dgm:t>
    </dgm:pt>
    <dgm:pt modelId="{93DA8AA7-A1C2-4B1F-B2A2-09F14084C2FE}" type="sibTrans" cxnId="{BFD4EE7C-A3E6-44D2-AC7D-41E7F7DC8949}">
      <dgm:prSet/>
      <dgm:spPr/>
      <dgm:t>
        <a:bodyPr/>
        <a:lstStyle/>
        <a:p>
          <a:endParaRPr lang="en-US"/>
        </a:p>
      </dgm:t>
    </dgm:pt>
    <dgm:pt modelId="{4185342F-1203-4426-B104-A0F9291BCD12}" type="pres">
      <dgm:prSet presAssocID="{78D2A8EC-6243-4FAB-9713-9180FA22A531}" presName="vert0" presStyleCnt="0">
        <dgm:presLayoutVars>
          <dgm:dir/>
          <dgm:animOne val="branch"/>
          <dgm:animLvl val="lvl"/>
        </dgm:presLayoutVars>
      </dgm:prSet>
      <dgm:spPr/>
    </dgm:pt>
    <dgm:pt modelId="{4E1DE932-9F84-43D2-8F60-4458B5ED3355}" type="pres">
      <dgm:prSet presAssocID="{CBA60DA8-EBEF-458B-B2AC-04122BDB5DF1}" presName="thickLine" presStyleLbl="alignNode1" presStyleIdx="0" presStyleCnt="4"/>
      <dgm:spPr/>
    </dgm:pt>
    <dgm:pt modelId="{57E33197-3DDD-4961-B075-CC49F8EA5DA3}" type="pres">
      <dgm:prSet presAssocID="{CBA60DA8-EBEF-458B-B2AC-04122BDB5DF1}" presName="horz1" presStyleCnt="0"/>
      <dgm:spPr/>
    </dgm:pt>
    <dgm:pt modelId="{723E6C71-7912-4278-908C-C54E7FFD8803}" type="pres">
      <dgm:prSet presAssocID="{CBA60DA8-EBEF-458B-B2AC-04122BDB5DF1}" presName="tx1" presStyleLbl="revTx" presStyleIdx="0" presStyleCnt="4"/>
      <dgm:spPr/>
    </dgm:pt>
    <dgm:pt modelId="{FC391472-8153-47DB-9591-7E54175446D4}" type="pres">
      <dgm:prSet presAssocID="{CBA60DA8-EBEF-458B-B2AC-04122BDB5DF1}" presName="vert1" presStyleCnt="0"/>
      <dgm:spPr/>
    </dgm:pt>
    <dgm:pt modelId="{9367A9F0-7F4E-4FF1-8DA4-5ED5B04016C5}" type="pres">
      <dgm:prSet presAssocID="{0F9CBF47-9FFA-4E4D-9666-ABFEFC1EA39C}" presName="thickLine" presStyleLbl="alignNode1" presStyleIdx="1" presStyleCnt="4"/>
      <dgm:spPr/>
    </dgm:pt>
    <dgm:pt modelId="{818EC508-602C-4A3E-98CA-52623EC9AB60}" type="pres">
      <dgm:prSet presAssocID="{0F9CBF47-9FFA-4E4D-9666-ABFEFC1EA39C}" presName="horz1" presStyleCnt="0"/>
      <dgm:spPr/>
    </dgm:pt>
    <dgm:pt modelId="{E24AC934-CF6E-4572-8CEC-508AF7EEBC8B}" type="pres">
      <dgm:prSet presAssocID="{0F9CBF47-9FFA-4E4D-9666-ABFEFC1EA39C}" presName="tx1" presStyleLbl="revTx" presStyleIdx="1" presStyleCnt="4"/>
      <dgm:spPr/>
    </dgm:pt>
    <dgm:pt modelId="{1617A578-4956-4666-AA82-AC185DA3A58D}" type="pres">
      <dgm:prSet presAssocID="{0F9CBF47-9FFA-4E4D-9666-ABFEFC1EA39C}" presName="vert1" presStyleCnt="0"/>
      <dgm:spPr/>
    </dgm:pt>
    <dgm:pt modelId="{95C32B13-C387-4B79-88C6-612FE921C82F}" type="pres">
      <dgm:prSet presAssocID="{922E9EEC-2B3A-47C1-8820-1D90495E6E60}" presName="thickLine" presStyleLbl="alignNode1" presStyleIdx="2" presStyleCnt="4"/>
      <dgm:spPr/>
    </dgm:pt>
    <dgm:pt modelId="{A5DC35A7-4F0E-467C-992F-C8CE2BD04FEF}" type="pres">
      <dgm:prSet presAssocID="{922E9EEC-2B3A-47C1-8820-1D90495E6E60}" presName="horz1" presStyleCnt="0"/>
      <dgm:spPr/>
    </dgm:pt>
    <dgm:pt modelId="{8F51B17C-231E-4BE7-BA1D-37649424B065}" type="pres">
      <dgm:prSet presAssocID="{922E9EEC-2B3A-47C1-8820-1D90495E6E60}" presName="tx1" presStyleLbl="revTx" presStyleIdx="2" presStyleCnt="4"/>
      <dgm:spPr/>
    </dgm:pt>
    <dgm:pt modelId="{3FE3C2E7-98A8-474E-BACA-F0E27CBBF08B}" type="pres">
      <dgm:prSet presAssocID="{922E9EEC-2B3A-47C1-8820-1D90495E6E60}" presName="vert1" presStyleCnt="0"/>
      <dgm:spPr/>
    </dgm:pt>
    <dgm:pt modelId="{CF2141A9-305A-4BAC-A92F-5329135BB2B9}" type="pres">
      <dgm:prSet presAssocID="{CCCA6054-7186-4296-90ED-71631614FB97}" presName="thickLine" presStyleLbl="alignNode1" presStyleIdx="3" presStyleCnt="4"/>
      <dgm:spPr/>
    </dgm:pt>
    <dgm:pt modelId="{97B6478B-EAB4-4B53-B02A-7519CB827890}" type="pres">
      <dgm:prSet presAssocID="{CCCA6054-7186-4296-90ED-71631614FB97}" presName="horz1" presStyleCnt="0"/>
      <dgm:spPr/>
    </dgm:pt>
    <dgm:pt modelId="{E850AB99-ABE0-4CA5-AFDC-5052021B7001}" type="pres">
      <dgm:prSet presAssocID="{CCCA6054-7186-4296-90ED-71631614FB97}" presName="tx1" presStyleLbl="revTx" presStyleIdx="3" presStyleCnt="4"/>
      <dgm:spPr/>
    </dgm:pt>
    <dgm:pt modelId="{AF30E23D-D181-41A8-9DCF-9F7F705EB804}" type="pres">
      <dgm:prSet presAssocID="{CCCA6054-7186-4296-90ED-71631614FB97}" presName="vert1" presStyleCnt="0"/>
      <dgm:spPr/>
    </dgm:pt>
  </dgm:ptLst>
  <dgm:cxnLst>
    <dgm:cxn modelId="{2E2EAD0B-C90E-4057-BF51-609B2BE4823F}" srcId="{78D2A8EC-6243-4FAB-9713-9180FA22A531}" destId="{0F9CBF47-9FFA-4E4D-9666-ABFEFC1EA39C}" srcOrd="1" destOrd="0" parTransId="{31BC4EC7-3C9C-4A9B-995A-A96072E6EC8C}" sibTransId="{380C3156-0C61-454F-A564-22FB74F08789}"/>
    <dgm:cxn modelId="{5858EC22-76C2-4A88-BD94-26A4E0B4D53A}" srcId="{78D2A8EC-6243-4FAB-9713-9180FA22A531}" destId="{CBA60DA8-EBEF-458B-B2AC-04122BDB5DF1}" srcOrd="0" destOrd="0" parTransId="{CE44DBA6-920A-4D00-8B4C-C4D34E6BDDFE}" sibTransId="{FA4E15E9-4254-4886-9706-A02A0111DCFA}"/>
    <dgm:cxn modelId="{DF197A25-E1BF-4E0D-A7B0-898BC119B8E6}" type="presOf" srcId="{0F9CBF47-9FFA-4E4D-9666-ABFEFC1EA39C}" destId="{E24AC934-CF6E-4572-8CEC-508AF7EEBC8B}" srcOrd="0" destOrd="0" presId="urn:microsoft.com/office/officeart/2008/layout/LinedList"/>
    <dgm:cxn modelId="{A8D72544-7005-4106-9493-A70FBF5BDB34}" type="presOf" srcId="{CCCA6054-7186-4296-90ED-71631614FB97}" destId="{E850AB99-ABE0-4CA5-AFDC-5052021B7001}" srcOrd="0" destOrd="0" presId="urn:microsoft.com/office/officeart/2008/layout/LinedList"/>
    <dgm:cxn modelId="{29BD6E58-3276-413F-B4B6-C1207669EE1B}" type="presOf" srcId="{922E9EEC-2B3A-47C1-8820-1D90495E6E60}" destId="{8F51B17C-231E-4BE7-BA1D-37649424B065}" srcOrd="0" destOrd="0" presId="urn:microsoft.com/office/officeart/2008/layout/LinedList"/>
    <dgm:cxn modelId="{BFD4EE7C-A3E6-44D2-AC7D-41E7F7DC8949}" srcId="{78D2A8EC-6243-4FAB-9713-9180FA22A531}" destId="{CCCA6054-7186-4296-90ED-71631614FB97}" srcOrd="3" destOrd="0" parTransId="{326CC2D5-9501-4070-86A9-55BBB6287916}" sibTransId="{93DA8AA7-A1C2-4B1F-B2A2-09F14084C2FE}"/>
    <dgm:cxn modelId="{9CFB49AA-AB7A-436D-9765-29DE57D68E3B}" type="presOf" srcId="{78D2A8EC-6243-4FAB-9713-9180FA22A531}" destId="{4185342F-1203-4426-B104-A0F9291BCD12}" srcOrd="0" destOrd="0" presId="urn:microsoft.com/office/officeart/2008/layout/LinedList"/>
    <dgm:cxn modelId="{791B89AA-2C23-4A27-BF34-AAF54BC745BC}" type="presOf" srcId="{CBA60DA8-EBEF-458B-B2AC-04122BDB5DF1}" destId="{723E6C71-7912-4278-908C-C54E7FFD8803}" srcOrd="0" destOrd="0" presId="urn:microsoft.com/office/officeart/2008/layout/LinedList"/>
    <dgm:cxn modelId="{84F531E1-7646-40B7-83C3-6ED98F1329BF}" srcId="{78D2A8EC-6243-4FAB-9713-9180FA22A531}" destId="{922E9EEC-2B3A-47C1-8820-1D90495E6E60}" srcOrd="2" destOrd="0" parTransId="{CC51BAFD-9191-43FF-93B5-B702E09CA270}" sibTransId="{828B754E-9C99-4586-AC65-9F4F0CA067ED}"/>
    <dgm:cxn modelId="{B1E56A2C-507E-44CF-BC9C-9D05952EDC2B}" type="presParOf" srcId="{4185342F-1203-4426-B104-A0F9291BCD12}" destId="{4E1DE932-9F84-43D2-8F60-4458B5ED3355}" srcOrd="0" destOrd="0" presId="urn:microsoft.com/office/officeart/2008/layout/LinedList"/>
    <dgm:cxn modelId="{50F9103B-990E-45AD-A2ED-3EAD05DBB553}" type="presParOf" srcId="{4185342F-1203-4426-B104-A0F9291BCD12}" destId="{57E33197-3DDD-4961-B075-CC49F8EA5DA3}" srcOrd="1" destOrd="0" presId="urn:microsoft.com/office/officeart/2008/layout/LinedList"/>
    <dgm:cxn modelId="{02E3033D-0491-4721-B1F5-040A271277F2}" type="presParOf" srcId="{57E33197-3DDD-4961-B075-CC49F8EA5DA3}" destId="{723E6C71-7912-4278-908C-C54E7FFD8803}" srcOrd="0" destOrd="0" presId="urn:microsoft.com/office/officeart/2008/layout/LinedList"/>
    <dgm:cxn modelId="{DF7E1ED4-5EDA-48FB-AFBA-49DAA9E543D6}" type="presParOf" srcId="{57E33197-3DDD-4961-B075-CC49F8EA5DA3}" destId="{FC391472-8153-47DB-9591-7E54175446D4}" srcOrd="1" destOrd="0" presId="urn:microsoft.com/office/officeart/2008/layout/LinedList"/>
    <dgm:cxn modelId="{94B6A2B9-6C89-4EF6-8874-0D6D3A100B69}" type="presParOf" srcId="{4185342F-1203-4426-B104-A0F9291BCD12}" destId="{9367A9F0-7F4E-4FF1-8DA4-5ED5B04016C5}" srcOrd="2" destOrd="0" presId="urn:microsoft.com/office/officeart/2008/layout/LinedList"/>
    <dgm:cxn modelId="{ED4AEBE5-3AB9-4F8F-8A05-00DDEEA0634B}" type="presParOf" srcId="{4185342F-1203-4426-B104-A0F9291BCD12}" destId="{818EC508-602C-4A3E-98CA-52623EC9AB60}" srcOrd="3" destOrd="0" presId="urn:microsoft.com/office/officeart/2008/layout/LinedList"/>
    <dgm:cxn modelId="{C9AAA19E-09CC-4560-ADBB-617E11B1160C}" type="presParOf" srcId="{818EC508-602C-4A3E-98CA-52623EC9AB60}" destId="{E24AC934-CF6E-4572-8CEC-508AF7EEBC8B}" srcOrd="0" destOrd="0" presId="urn:microsoft.com/office/officeart/2008/layout/LinedList"/>
    <dgm:cxn modelId="{3DB9ADAA-2250-45FE-BBE3-6FE552172D40}" type="presParOf" srcId="{818EC508-602C-4A3E-98CA-52623EC9AB60}" destId="{1617A578-4956-4666-AA82-AC185DA3A58D}" srcOrd="1" destOrd="0" presId="urn:microsoft.com/office/officeart/2008/layout/LinedList"/>
    <dgm:cxn modelId="{00D92066-26BD-4772-B081-C6321E8A367A}" type="presParOf" srcId="{4185342F-1203-4426-B104-A0F9291BCD12}" destId="{95C32B13-C387-4B79-88C6-612FE921C82F}" srcOrd="4" destOrd="0" presId="urn:microsoft.com/office/officeart/2008/layout/LinedList"/>
    <dgm:cxn modelId="{576C16AA-8236-4F92-806A-93BC6FA45716}" type="presParOf" srcId="{4185342F-1203-4426-B104-A0F9291BCD12}" destId="{A5DC35A7-4F0E-467C-992F-C8CE2BD04FEF}" srcOrd="5" destOrd="0" presId="urn:microsoft.com/office/officeart/2008/layout/LinedList"/>
    <dgm:cxn modelId="{1C3BE511-41E8-4428-BE10-63EC0BE40918}" type="presParOf" srcId="{A5DC35A7-4F0E-467C-992F-C8CE2BD04FEF}" destId="{8F51B17C-231E-4BE7-BA1D-37649424B065}" srcOrd="0" destOrd="0" presId="urn:microsoft.com/office/officeart/2008/layout/LinedList"/>
    <dgm:cxn modelId="{C8F33E06-B50E-4502-8CC5-D11474F41E4E}" type="presParOf" srcId="{A5DC35A7-4F0E-467C-992F-C8CE2BD04FEF}" destId="{3FE3C2E7-98A8-474E-BACA-F0E27CBBF08B}" srcOrd="1" destOrd="0" presId="urn:microsoft.com/office/officeart/2008/layout/LinedList"/>
    <dgm:cxn modelId="{DEE55243-45BB-4100-B58C-2943723FE014}" type="presParOf" srcId="{4185342F-1203-4426-B104-A0F9291BCD12}" destId="{CF2141A9-305A-4BAC-A92F-5329135BB2B9}" srcOrd="6" destOrd="0" presId="urn:microsoft.com/office/officeart/2008/layout/LinedList"/>
    <dgm:cxn modelId="{FD02227C-5265-4FE5-9659-ABC8DAAE3668}" type="presParOf" srcId="{4185342F-1203-4426-B104-A0F9291BCD12}" destId="{97B6478B-EAB4-4B53-B02A-7519CB827890}" srcOrd="7" destOrd="0" presId="urn:microsoft.com/office/officeart/2008/layout/LinedList"/>
    <dgm:cxn modelId="{11C8CA68-6CE6-4E13-8017-E9878CA6F88E}" type="presParOf" srcId="{97B6478B-EAB4-4B53-B02A-7519CB827890}" destId="{E850AB99-ABE0-4CA5-AFDC-5052021B7001}" srcOrd="0" destOrd="0" presId="urn:microsoft.com/office/officeart/2008/layout/LinedList"/>
    <dgm:cxn modelId="{6CB7BD52-37B2-427B-BB01-52002C37C9B1}" type="presParOf" srcId="{97B6478B-EAB4-4B53-B02A-7519CB827890}" destId="{AF30E23D-D181-41A8-9DCF-9F7F705EB80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DFC3F0-54A9-43A4-B57F-CD8C705CB403}">
      <dsp:nvSpPr>
        <dsp:cNvPr id="0" name=""/>
        <dsp:cNvSpPr/>
      </dsp:nvSpPr>
      <dsp:spPr>
        <a:xfrm>
          <a:off x="3286" y="99268"/>
          <a:ext cx="3203971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Segment</a:t>
          </a:r>
        </a:p>
      </dsp:txBody>
      <dsp:txXfrm>
        <a:off x="3286" y="99268"/>
        <a:ext cx="3203971" cy="720000"/>
      </dsp:txXfrm>
    </dsp:sp>
    <dsp:sp modelId="{1BD3178B-884A-47C7-971F-1C71D3CA7DAF}">
      <dsp:nvSpPr>
        <dsp:cNvPr id="0" name=""/>
        <dsp:cNvSpPr/>
      </dsp:nvSpPr>
      <dsp:spPr>
        <a:xfrm>
          <a:off x="3286" y="819268"/>
          <a:ext cx="3203971" cy="35685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Parents in Tier 1 and Tier 2 cities - upper middle class / higher income bracket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>
              <a:latin typeface="Calibri Light" panose="020F0302020204030204"/>
            </a:rPr>
            <a:t>Who</a:t>
          </a:r>
          <a:r>
            <a:rPr lang="en-US" sz="2500" kern="1200" dirty="0"/>
            <a:t> are educated and interested to invest in technology devices for self and children.</a:t>
          </a:r>
        </a:p>
      </dsp:txBody>
      <dsp:txXfrm>
        <a:off x="3286" y="819268"/>
        <a:ext cx="3203971" cy="3568500"/>
      </dsp:txXfrm>
    </dsp:sp>
    <dsp:sp modelId="{56B66B68-31A2-4760-B5E9-C7489A230A06}">
      <dsp:nvSpPr>
        <dsp:cNvPr id="0" name=""/>
        <dsp:cNvSpPr/>
      </dsp:nvSpPr>
      <dsp:spPr>
        <a:xfrm>
          <a:off x="3655814" y="99268"/>
          <a:ext cx="3203971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Target</a:t>
          </a:r>
          <a:r>
            <a:rPr lang="en-US" sz="2500" b="1" kern="1200" dirty="0">
              <a:latin typeface="Calibri Light" panose="020F0302020204030204"/>
            </a:rPr>
            <a:t> </a:t>
          </a:r>
        </a:p>
      </dsp:txBody>
      <dsp:txXfrm>
        <a:off x="3655814" y="99268"/>
        <a:ext cx="3203971" cy="720000"/>
      </dsp:txXfrm>
    </dsp:sp>
    <dsp:sp modelId="{623E3B6D-791E-4B88-9999-3684D03F4DD1}">
      <dsp:nvSpPr>
        <dsp:cNvPr id="0" name=""/>
        <dsp:cNvSpPr/>
      </dsp:nvSpPr>
      <dsp:spPr>
        <a:xfrm>
          <a:off x="3655814" y="819268"/>
          <a:ext cx="3203971" cy="35685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We will be targeting customers who are searching for location tracking watch/smart watch/fitness watch for their children.</a:t>
          </a:r>
        </a:p>
      </dsp:txBody>
      <dsp:txXfrm>
        <a:off x="3655814" y="819268"/>
        <a:ext cx="3203971" cy="3568500"/>
      </dsp:txXfrm>
    </dsp:sp>
    <dsp:sp modelId="{406DE048-E4DE-452A-85EB-A190489E322B}">
      <dsp:nvSpPr>
        <dsp:cNvPr id="0" name=""/>
        <dsp:cNvSpPr/>
      </dsp:nvSpPr>
      <dsp:spPr>
        <a:xfrm>
          <a:off x="7308342" y="99268"/>
          <a:ext cx="3203971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Position</a:t>
          </a:r>
          <a:r>
            <a:rPr lang="en-US" sz="2500" b="1" kern="1200" dirty="0">
              <a:latin typeface="Calibri Light" panose="020F0302020204030204"/>
            </a:rPr>
            <a:t> </a:t>
          </a:r>
        </a:p>
      </dsp:txBody>
      <dsp:txXfrm>
        <a:off x="7308342" y="99268"/>
        <a:ext cx="3203971" cy="720000"/>
      </dsp:txXfrm>
    </dsp:sp>
    <dsp:sp modelId="{FF08AFA5-D536-42FF-A02C-B19B46AB16C5}">
      <dsp:nvSpPr>
        <dsp:cNvPr id="0" name=""/>
        <dsp:cNvSpPr/>
      </dsp:nvSpPr>
      <dsp:spPr>
        <a:xfrm>
          <a:off x="7308342" y="819268"/>
          <a:ext cx="3203971" cy="35685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b="1" kern="1200" dirty="0">
              <a:latin typeface="Calibri Light" panose="020F0302020204030204"/>
            </a:rPr>
            <a:t> </a:t>
          </a:r>
          <a:r>
            <a:rPr lang="en-US" sz="2500" kern="1200" dirty="0"/>
            <a:t>We position ourselves as manufacturers and sellers of </a:t>
          </a:r>
          <a:r>
            <a:rPr lang="en-US" sz="2500" u="sng" kern="1200" dirty="0"/>
            <a:t>GPS Smartwatches at affordable prices</a:t>
          </a:r>
          <a:r>
            <a:rPr lang="en-US" sz="2500" kern="1200" dirty="0"/>
            <a:t>.</a:t>
          </a:r>
        </a:p>
      </dsp:txBody>
      <dsp:txXfrm>
        <a:off x="7308342" y="819268"/>
        <a:ext cx="3203971" cy="3568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1DE932-9F84-43D2-8F60-4458B5ED3355}">
      <dsp:nvSpPr>
        <dsp:cNvPr id="0" name=""/>
        <dsp:cNvSpPr/>
      </dsp:nvSpPr>
      <dsp:spPr>
        <a:xfrm>
          <a:off x="0" y="0"/>
          <a:ext cx="112327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3E6C71-7912-4278-908C-C54E7FFD8803}">
      <dsp:nvSpPr>
        <dsp:cNvPr id="0" name=""/>
        <dsp:cNvSpPr/>
      </dsp:nvSpPr>
      <dsp:spPr>
        <a:xfrm>
          <a:off x="0" y="0"/>
          <a:ext cx="11232775" cy="1328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Product – </a:t>
          </a:r>
          <a:r>
            <a:rPr lang="en-US" sz="3100" kern="1200"/>
            <a:t>GPS Smartwatch TrackO Premium, TrackO Kids, TrackO kids Premium</a:t>
          </a:r>
        </a:p>
      </dsp:txBody>
      <dsp:txXfrm>
        <a:off x="0" y="0"/>
        <a:ext cx="11232775" cy="1328760"/>
      </dsp:txXfrm>
    </dsp:sp>
    <dsp:sp modelId="{9367A9F0-7F4E-4FF1-8DA4-5ED5B04016C5}">
      <dsp:nvSpPr>
        <dsp:cNvPr id="0" name=""/>
        <dsp:cNvSpPr/>
      </dsp:nvSpPr>
      <dsp:spPr>
        <a:xfrm>
          <a:off x="0" y="1328760"/>
          <a:ext cx="112327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4AC934-CF6E-4572-8CEC-508AF7EEBC8B}">
      <dsp:nvSpPr>
        <dsp:cNvPr id="0" name=""/>
        <dsp:cNvSpPr/>
      </dsp:nvSpPr>
      <dsp:spPr>
        <a:xfrm>
          <a:off x="0" y="1328760"/>
          <a:ext cx="11232775" cy="1328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Price – </a:t>
          </a:r>
          <a:r>
            <a:rPr lang="en-US" sz="3100" kern="1200"/>
            <a:t>Rs. 12,000/- to Rs. 15,000/- </a:t>
          </a:r>
        </a:p>
      </dsp:txBody>
      <dsp:txXfrm>
        <a:off x="0" y="1328760"/>
        <a:ext cx="11232775" cy="1328760"/>
      </dsp:txXfrm>
    </dsp:sp>
    <dsp:sp modelId="{95C32B13-C387-4B79-88C6-612FE921C82F}">
      <dsp:nvSpPr>
        <dsp:cNvPr id="0" name=""/>
        <dsp:cNvSpPr/>
      </dsp:nvSpPr>
      <dsp:spPr>
        <a:xfrm>
          <a:off x="0" y="2657521"/>
          <a:ext cx="112327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51B17C-231E-4BE7-BA1D-37649424B065}">
      <dsp:nvSpPr>
        <dsp:cNvPr id="0" name=""/>
        <dsp:cNvSpPr/>
      </dsp:nvSpPr>
      <dsp:spPr>
        <a:xfrm>
          <a:off x="0" y="2657521"/>
          <a:ext cx="11232775" cy="1328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Place – </a:t>
          </a:r>
          <a:r>
            <a:rPr lang="en-US" sz="3100" kern="1200"/>
            <a:t>Home Delivery to customers in Bangalore as Phase1 strategy. Later expansion to Tier 1&amp;2 cities.</a:t>
          </a:r>
        </a:p>
      </dsp:txBody>
      <dsp:txXfrm>
        <a:off x="0" y="2657521"/>
        <a:ext cx="11232775" cy="1328760"/>
      </dsp:txXfrm>
    </dsp:sp>
    <dsp:sp modelId="{CF2141A9-305A-4BAC-A92F-5329135BB2B9}">
      <dsp:nvSpPr>
        <dsp:cNvPr id="0" name=""/>
        <dsp:cNvSpPr/>
      </dsp:nvSpPr>
      <dsp:spPr>
        <a:xfrm>
          <a:off x="0" y="3986282"/>
          <a:ext cx="112327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50AB99-ABE0-4CA5-AFDC-5052021B7001}">
      <dsp:nvSpPr>
        <dsp:cNvPr id="0" name=""/>
        <dsp:cNvSpPr/>
      </dsp:nvSpPr>
      <dsp:spPr>
        <a:xfrm>
          <a:off x="0" y="3986282"/>
          <a:ext cx="11232775" cy="1328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Promotion – </a:t>
          </a:r>
          <a:r>
            <a:rPr lang="en-US" sz="3100" kern="1200"/>
            <a:t>Through Website, Google Ad, Facebook Page, Facebook Ad, LinkedIn Page, LinkedIn Ad, YouTube Channel, YouTube Ad.</a:t>
          </a:r>
        </a:p>
      </dsp:txBody>
      <dsp:txXfrm>
        <a:off x="0" y="3986282"/>
        <a:ext cx="11232775" cy="1328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8-28T16:58:38.381"/>
    </inkml:context>
    <inkml:brush xml:id="br0">
      <inkml:brushProperty name="width" value="0.1" units="cm"/>
      <inkml:brushProperty name="height" value="0.1" units="cm"/>
      <inkml:brushProperty name="color" value="#FF0066"/>
    </inkml:brush>
  </inkml:definitions>
  <inkml:trace contextRef="#ctx0" brushRef="#br0">11631 10324 16383 0 0,'5'0'0'0'0,"8"0"0"0"0,6 0 0 0 0,5 0 0 0 0,10 0 0 0 0,4 0 0 0 0,0 0 0 0 0,5 0 0 0 0,6 0 0 0 0,-1 0 0 0 0,-2 0 0 0 0,-5 0 0 0 0,-3 0 0 0 0,-3 0 0 0 0,-3 0 0 0 0,0 0 0 0 0,-2 0 0 0 0,1 0 0 0 0,4 0 0 0 0,8 0 0 0 0,7 0 0 0 0,0 0 0 0 0,2 0 0 0 0,3 0 0 0 0,-3 0 0 0 0,1 0 0 0 0,-4 0 0 0 0,-9 5 0 0 0,-3 2 0 0 0,0 0 0 0 0,-3-2 0 0 0,-1-1 0 0 0,-1-1 0 0 0,0-2 0 0 0,-1 0 0 0 0,-1-1 0 0 0,1-1 0 0 0,5 1 0 0 0,2 0 0 0 0,0-1 0 0 0,-2 1 0 0 0,-1 0 0 0 0,-1 0 0 0 0,-2 0 0 0 0,0 0 0 0 0,-1 0 0 0 0,0 0 0 0 0,0 0 0 0 0,0 0 0 0 0,0 0 0 0 0,0 0 0 0 0,0 0 0 0 0,5 0 0 0 0,2 0 0 0 0,0 0 0 0 0,-2 0 0 0 0,-1 0 0 0 0,-1 0 0 0 0,-2 0 0 0 0,0 0 0 0 0,-1 0 0 0 0,5 0 0 0 0,2 0 0 0 0,0 0 0 0 0,-2 0 0 0 0,4 0 0 0 0,1 0 0 0 0,-2 0 0 0 0,-2 0 0 0 0,3 0 0 0 0,0 0 0 0 0,-1 0 0 0 0,-2 0 0 0 0,3 0 0 0 0,5 0 0 0 0,6 0 0 0 0,0 0 0 0 0,-4 0 0 0 0,-5 0 0 0 0,2 0 0 0 0,-2 0 0 0 0,-3 0 0 0 0,-2 0 0 0 0,-3 0 0 0 0,4 0 0 0 0,6 0 0 0 0,6 0 0 0 0,5 0 0 0 0,-1 0 0 0 0,0 0 0 0 0,-9 5 0 0 0,-6 2 0 0 0,-5 0 0 0 0,2-1 0 0 0,1-3 0 0 0,-1 0 0 0 0,-1-2 0 0 0,-2 0 0 0 0,0-1 0 0 0,-2-1 0 0 0,1 1 0 0 0,-1 0 0 0 0,-1 0 0 0 0,1-1 0 0 0,0 1 0 0 0,0 0 0 0 0,6 0 0 0 0,1 0 0 0 0,-1 0 0 0 0,0 0 0 0 0,-2 0 0 0 0,-7 6 0 0 0,-2 1 0 0 0,-1-1 0 0 0,6 0 0 0 0,3-2 0 0 0,6-2 0 0 0,2-1 0 0 0,-1 0 0 0 0,-2-1 0 0 0,-3 0 0 0 0,4-1 0 0 0,-1 1 0 0 0,0 0 0 0 0,-3 0 0 0 0,-1-1 0 0 0,3 1 0 0 0,1 0 0 0 0,4 0 0 0 0,1 0 0 0 0,-3 0 0 0 0,3 0 0 0 0,-1 0 0 0 0,-3 0 0 0 0,-2 0 0 0 0,-3 0 0 0 0,-7-5 0 0 0,-8-2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8-28T16:58:55.366"/>
    </inkml:context>
    <inkml:brush xml:id="br0">
      <inkml:brushProperty name="width" value="0.1" units="cm"/>
      <inkml:brushProperty name="height" value="0.1" units="cm"/>
      <inkml:brushProperty name="color" value="#FF0066"/>
    </inkml:brush>
  </inkml:definitions>
  <inkml:trace contextRef="#ctx0" brushRef="#br0">21218 9964 16383 0 0,'-5'0'0'0'0,"-7"0"0"0"0,-2 6 0 0 0,-4 1 0 0 0,-3-1 0 0 0,-4 10 0 0 0,-9 7 0 0 0,-3 6 0 0 0,-6 2 0 0 0,-1 7 0 0 0,1 2 0 0 0,3-6 0 0 0,4-3 0 0 0,1-7 0 0 0,2-2 0 0 0,2 0 0 0 0,0 2 0 0 0,-5 2 0 0 0,4 2 0 0 0,1 2 0 0 0,2-5 0 0 0,0-1 0 0 0,-1 1 0 0 0,0-5 0 0 0,0-4 0 0 0,5-1 0 0 0,1-2 0 0 0,5 1 0 0 0,0-1 0 0 0,-2-3 0 0 0,-2-3 0 0 0,2 2 0 0 0,5 6 0 0 0,0-1 0 0 0,3 3 0 0 0,-3-1 0 0 0,-2-4 0 0 0,0 2 0 0 0,0-2 0 0 0,1 3 0 0 0,-1 4 0 0 0,-3 3 0 0 0,-3-1 0 0 0,-2 1 0 0 0,-3 2 0 0 0,-2-3 0 0 0,0-6 0 0 0,5 1 0 0 0,1-3 0 0 0,5 2 0 0 0,1-2 0 0 0,4-2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8-28T16:58:57.557"/>
    </inkml:context>
    <inkml:brush xml:id="br0">
      <inkml:brushProperty name="width" value="0.1" units="cm"/>
      <inkml:brushProperty name="height" value="0.1" units="cm"/>
      <inkml:brushProperty name="color" value="#FF0066"/>
    </inkml:brush>
  </inkml:definitions>
  <inkml:trace contextRef="#ctx0" brushRef="#br0">20029 10324 16383 0 0,'0'5'0'0'0,"0"8"0"0"0,0 6 0 0 0,0 5 0 0 0,0 4 0 0 0,-6 3 0 0 0,-1 1 0 0 0,1 1 0 0 0,-5-6 0 0 0,0-2 0 0 0,2 0 0 0 0,-3-4 0 0 0,1 0 0 0 0,1 1 0 0 0,4 2 0 0 0,2 3 0 0 0,-4-4 0 0 0,1 0 0 0 0,0 2 0 0 0,7-5 0 0 0,9 1 0 0 0,8-4 0 0 0,7-4 0 0 0,4-5 0 0 0,3-4 0 0 0,1-2 0 0 0,1-2 0 0 0,0 0 0 0 0,-1-1 0 0 0,0 0 0 0 0,0 0 0 0 0,0 1 0 0 0,-6 5 0 0 0,-2 1 0 0 0,0 1 0 0 0,2-2 0 0 0,1-1 0 0 0,2-1 0 0 0,0-2 0 0 0,2 0 0 0 0,0-1 0 0 0,-5 5 0 0 0,-7 2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8-28T16:59:03.571"/>
    </inkml:context>
    <inkml:brush xml:id="br0">
      <inkml:brushProperty name="width" value="0.1" units="cm"/>
      <inkml:brushProperty name="height" value="0.1" units="cm"/>
      <inkml:brushProperty name="color" value="#FF0066"/>
    </inkml:brush>
  </inkml:definitions>
  <inkml:trace contextRef="#ctx0" brushRef="#br0">5108 9340 16383 0 0,'0'-6'0'0'0,"5"-1"0"0"0,7 1 0 0 0,7 0 0 0 0,6 2 0 0 0,3 2 0 0 0,3 1 0 0 0,1 0 0 0 0,0 6 0 0 0,1 3 0 0 0,-1 4 0 0 0,-5 6 0 0 0,-8 5 0 0 0,-1-1 0 0 0,-5 1 0 0 0,-3 1 0 0 0,1 8 0 0 0,-1 3 0 0 0,3 7 0 0 0,-1 1 0 0 0,-2-1 0 0 0,-3-3 0 0 0,-2-2 0 0 0,-3-3 0 0 0,-1-1 0 0 0,-1-1 0 0 0,-1-1 0 0 0,1-1 0 0 0,-1 1 0 0 0,1 0 0 0 0,-6-6 0 0 0,-1-1 0 0 0,0 0 0 0 0,2 2 0 0 0,1 1 0 0 0,-4-3 0 0 0,0-2 0 0 0,1 2 0 0 0,1 2 0 0 0,3 2 0 0 0,-5 1 0 0 0,0 1 0 0 0,-4-5 0 0 0,0 0 0 0 0,2 5 0 0 0,2 3 0 0 0,3 1 0 0 0,3 0 0 0 0,-5 0 0 0 0,0-1 0 0 0,1 5 0 0 0,1 1 0 0 0,1-1 0 0 0,3-1 0 0 0,0-2 0 0 0,0-2 0 0 0,7-1 0 0 0,6 0 0 0 0,2-1 0 0 0,4-6 0 0 0,-1-1 0 0 0,1-5 0 0 0,3-1 0 0 0,4-2 0 0 0,3-6 0 0 0,-4 3 0 0 0,-1-3 0 0 0,2-1 0 0 0,1-4 0 0 0,-3 4 0 0 0,-1-1 0 0 0,2 0 0 0 0,1-3 0 0 0,3-2 0 0 0,1-1 0 0 0,-5 4 0 0 0,-5 7 0 0 0,-7 6 0 0 0,-5 5 0 0 0,-9-2 0 0 0,-4 2 0 0 0,-1 1 0 0 0,0 7 0 0 0,2 3 0 0 0,2 7 0 0 0,0 1 0 0 0,2-1 0 0 0,1-3 0 0 0,0-2 0 0 0,-5 3 0 0 0,-2-1 0 0 0,1 0 0 0 0,1-3 0 0 0,1-2 0 0 0,2 0 0 0 0,1-3 0 0 0,-5 1 0 0 0,-1-1 0 0 0,0-1 0 0 0,-3-4 0 0 0,-1-2 0 0 0,2 5 0 0 0,-2-2 0 0 0,-1 0 0 0 0,3 1 0 0 0,-3-5 0 0 0,1-1 0 0 0,3 1 0 0 0,1 2 0 0 0,3 2 0 0 0,2 2 0 0 0,2 1 0 0 0,0 1 0 0 0,0 0 0 0 0,0 1 0 0 0,-4-6 0 0 0,-3-2 0 0 0,1 1 0 0 0,0 1 0 0 0,-3 1 0 0 0,-5 2 0 0 0,-1 1 0 0 0,2 1 0 0 0,-2-6 0 0 0,2 0 0 0 0,-2-6 0 0 0,1 0 0 0 0,3 2 0 0 0,-2-3 0 0 0,2 1 0 0 0,-3-3 0 0 0,-5-3 0 0 0,-4 0 0 0 0,-3-2 0 0 0,-3-2 0 0 0,4 2 0 0 0,0 5 0 0 0,0 0 0 0 0,-1-4 0 0 0,-2-3 0 0 0,-2-3 0 0 0,0-3 0 0 0,-1-2 0 0 0,0-1 0 0 0,0 0 0 0 0,-1-1 0 0 0,1 1 0 0 0,0-1 0 0 0,5-5 0 0 0,7-6 0 0 0,1-2 0 0 0,5-4 0 0 0,-2 2 0 0 0,-3 3 0 0 0,1 4 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8-28T16:59:08.057"/>
    </inkml:context>
    <inkml:brush xml:id="br0">
      <inkml:brushProperty name="width" value="0.1" units="cm"/>
      <inkml:brushProperty name="height" value="0.1" units="cm"/>
      <inkml:brushProperty name="color" value="#FF0066"/>
    </inkml:brush>
  </inkml:definitions>
  <inkml:trace contextRef="#ctx0" brushRef="#br0">434 1117 16383 0 0,'0'0'0'0'0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jpe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customXml" Target="../ink/ink5.xml"/><Relationship Id="rId3" Type="http://schemas.openxmlformats.org/officeDocument/2006/relationships/image" Target="../media/image13.png"/><Relationship Id="rId7" Type="http://schemas.openxmlformats.org/officeDocument/2006/relationships/customXml" Target="../ink/ink2.xml"/><Relationship Id="rId12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openxmlformats.org/officeDocument/2006/relationships/customXml" Target="../ink/ink3.xml"/><Relationship Id="rId1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VSCkrvtVt3Y&amp;force_ad_encrypted=AD7yQuLLAqnYROy8OtjElROAcDFRgaRTAPRvfNFlhiAIzlq8m5HoXmH4PLsWtPjoZRJ88BahbYEZjXnwoRhlsfTqCbrhGv4GYJ06Vvlgcewz4QV8xlgiDTLYv0FrGjlTf1FUvnMfhzCqiWt3rAQn2BbQU7XMjEzKJPiVlJkK-DQNkTV1_RvoElFwJ9aqxYxRwlPmrtkN_qEBq2arq5NDtNq2MICCDTVaazSjvPWkJyO63aK92HOBYgoE6j_VcZWIa8DT4ulkmaiUCVEWomnNH5-sZgdtfphNC1GtcxbZkjRlE8V5Z0A4Yleyw1mSfKTojrksRbmb24dm84qNB53GraMOPp6iWZXuiCI6hMhNb--RZVP5ias_L8ubbTb9KDSaxbSpsm5RhXxOuG8WVohnaQ-N9L5D6C-aWm2DLzFtqO4QKeBBoFuDdFxFv4nX_R5BGqAa0XDmv4xfYH_ozKbwpOkbQfLS_sNdErAw_tfswFDzpSVeln3J2yg9Kso6oSFwefpExzhEUZ7jwCwgXpNOHcrY75fyuZ13VX2CRpGRb9pQ8Xzg0fJ6A2_7A0ORKZawhMBLgC_yBPHFMW-bLXrRWsX1GsOVg_y6C50yR5zXKHfT-a2sujQKkI1cajUMLdCjnhMOpd3L3sqgDpyZsn94G1XKjoaaWikCrnAi5WFo215HyXBJS0Hlwj8%3D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digital-marketing-png/download/45542" TargetMode="External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Trackowatches@gmail.com" TargetMode="External"/><Relationship Id="rId2" Type="http://schemas.openxmlformats.org/officeDocument/2006/relationships/hyperlink" Target="https://pgk5984.wixsite.com/trackowatche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channel/UCZAbI3D-IcdLRbIh72V5d1Q" TargetMode="External"/><Relationship Id="rId5" Type="http://schemas.openxmlformats.org/officeDocument/2006/relationships/hyperlink" Target="https://www.facebook.com/trackowatches/" TargetMode="External"/><Relationship Id="rId4" Type="http://schemas.openxmlformats.org/officeDocument/2006/relationships/hyperlink" Target="https://www.facebook.com/profile.php?id=100084379754490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ofaq.org/posts/2019/01/seo-strategies-for-the-best-digital-marketing-campaign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.m.wikipedia.org/wiki/%D9%85%D9%84%D9%81:Google_Ads_logo.sv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3" name="Rectangle 182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65121" y="71535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400" b="1" err="1">
                <a:ea typeface="Calibri Light"/>
                <a:cs typeface="Calibri Light"/>
              </a:rPr>
              <a:t>TrackO</a:t>
            </a:r>
            <a:r>
              <a:rPr lang="en-US" sz="4400" b="1">
                <a:ea typeface="Calibri Light"/>
                <a:cs typeface="Calibri Light"/>
              </a:rPr>
              <a:t> Watches</a:t>
            </a:r>
            <a:br>
              <a:rPr lang="en-US" sz="3800" b="1">
                <a:ea typeface="Calibri Light"/>
                <a:cs typeface="Calibri Light"/>
              </a:rPr>
            </a:br>
            <a:br>
              <a:rPr lang="en-US" sz="3800" b="1">
                <a:ea typeface="Calibri Light"/>
                <a:cs typeface="Calibri Light"/>
              </a:rPr>
            </a:br>
            <a:r>
              <a:rPr lang="en-US" sz="3600">
                <a:ea typeface="Calibri Light"/>
                <a:cs typeface="Calibri Light"/>
              </a:rPr>
              <a:t>Digital Marketing Campaign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33211" y="3699715"/>
            <a:ext cx="4294068" cy="24382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b="1" u="sng">
                <a:ea typeface="Calibri"/>
                <a:cs typeface="Calibri"/>
              </a:rPr>
              <a:t>DMDE Project Submitted by: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algn="l"/>
            <a:r>
              <a:rPr lang="en-US">
                <a:ea typeface="Calibri" panose="020F0502020204030204"/>
                <a:cs typeface="Calibri" panose="020F0502020204030204"/>
              </a:rPr>
              <a:t>G Poornima</a:t>
            </a:r>
          </a:p>
          <a:p>
            <a:pPr algn="l"/>
            <a:r>
              <a:rPr lang="en-US">
                <a:ea typeface="Calibri" panose="020F0502020204030204"/>
                <a:cs typeface="Calibri" panose="020F0502020204030204"/>
              </a:rPr>
              <a:t>Paruchuri Renu Sree</a:t>
            </a:r>
          </a:p>
          <a:p>
            <a:pPr algn="l"/>
            <a:r>
              <a:rPr lang="en-US">
                <a:ea typeface="Calibri" panose="020F0502020204030204"/>
                <a:cs typeface="Calibri" panose="020F0502020204030204"/>
              </a:rPr>
              <a:t>Rohan Nathani</a:t>
            </a:r>
          </a:p>
          <a:p>
            <a:pPr algn="l"/>
            <a:r>
              <a:rPr lang="en-US">
                <a:ea typeface="Calibri" panose="020F0502020204030204"/>
                <a:cs typeface="Calibri" panose="020F0502020204030204"/>
              </a:rPr>
              <a:t>Rahbar Ali</a:t>
            </a: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4" name="Picture 137" descr="A picture containing watch, printer&#10;&#10;Description automatically generated">
            <a:extLst>
              <a:ext uri="{FF2B5EF4-FFF2-40B4-BE49-F238E27FC236}">
                <a16:creationId xmlns:a16="http://schemas.microsoft.com/office/drawing/2014/main" id="{03D47C95-4164-CC0E-CB38-935DB9F694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8547"/>
          <a:stretch/>
        </p:blipFill>
        <p:spPr>
          <a:xfrm>
            <a:off x="733507" y="666728"/>
            <a:ext cx="5536001" cy="5465791"/>
          </a:xfrm>
          <a:prstGeom prst="rect">
            <a:avLst/>
          </a:prstGeom>
        </p:spPr>
      </p:pic>
      <p:grpSp>
        <p:nvGrpSpPr>
          <p:cNvPr id="189" name="Group 188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B04F2-8E47-8C46-878A-C34936465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251" y="407727"/>
            <a:ext cx="10843549" cy="57692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Google Ads - Audience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8953577-4AA1-50F1-946C-37A2B0A30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807" y="942159"/>
            <a:ext cx="11105906" cy="551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434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EB8C8-1FCC-987B-2C8A-D0C85AE19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251" y="426886"/>
            <a:ext cx="10843549" cy="575007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Google Ads -</a:t>
            </a:r>
            <a:r>
              <a:rPr lang="en-US" b="1">
                <a:cs typeface="Calibri"/>
              </a:rPr>
              <a:t> Keywords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5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3F1C1E8-63C5-5619-A6D5-8EB4ABFDFB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3" b="7115"/>
          <a:stretch/>
        </p:blipFill>
        <p:spPr>
          <a:xfrm>
            <a:off x="590812" y="904345"/>
            <a:ext cx="11125210" cy="566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506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9CF2F-4FBF-78C7-EE1E-C58CA8AFF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757" y="181859"/>
            <a:ext cx="11624840" cy="708247"/>
          </a:xfrm>
        </p:spPr>
        <p:txBody>
          <a:bodyPr/>
          <a:lstStyle/>
          <a:p>
            <a:r>
              <a:rPr lang="en-US" b="1">
                <a:cs typeface="Calibri Light"/>
              </a:rPr>
              <a:t>Review of Google Ads Campaign</a:t>
            </a: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02D4AFE-F6A8-CBE2-2B78-D410C8CB7C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06" y="880360"/>
            <a:ext cx="6137466" cy="5692071"/>
          </a:xfrm>
        </p:spPr>
      </p:pic>
      <p:pic>
        <p:nvPicPr>
          <p:cNvPr id="5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14723F3-5902-4B3A-C8D6-5106CA44E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502" y="872131"/>
            <a:ext cx="5550060" cy="4727916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B34733B5-9BD2-6AB8-B469-3BB66D2884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4502" y="5652210"/>
            <a:ext cx="5550059" cy="92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29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55102-EE67-DD7E-80CC-CF4C22754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" y="365125"/>
            <a:ext cx="11350668" cy="720446"/>
          </a:xfrm>
        </p:spPr>
        <p:txBody>
          <a:bodyPr/>
          <a:lstStyle/>
          <a:p>
            <a:r>
              <a:rPr lang="en-US" b="1">
                <a:cs typeface="Calibri Light"/>
              </a:rPr>
              <a:t>Preview of the Google Ads</a:t>
            </a:r>
            <a:endParaRPr lang="en-US" b="1"/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B1DF033-2CC0-5C96-AF7F-1B49AEA26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365" y="1175686"/>
            <a:ext cx="4016681" cy="5393483"/>
          </a:xfrm>
        </p:spPr>
      </p:pic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4740187-4A8D-D562-5660-875BE9475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9920" y="1149893"/>
            <a:ext cx="3841376" cy="5415251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5296F378-E303-2563-981A-D221AE2E0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6869" y="1170236"/>
            <a:ext cx="4122657" cy="550364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F51880A9-6E24-D6FB-F654-4A172750B256}"/>
                  </a:ext>
                </a:extLst>
              </p14:cNvPr>
              <p14:cNvContentPartPr/>
              <p14:nvPr/>
            </p14:nvContentPartPr>
            <p14:xfrm>
              <a:off x="5398435" y="5678581"/>
              <a:ext cx="1847850" cy="38099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F51880A9-6E24-D6FB-F654-4A172750B25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80404" y="5658738"/>
                <a:ext cx="1883552" cy="773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70AEB47B-7F06-C9C6-37E0-3E184D14843B}"/>
                  </a:ext>
                </a:extLst>
              </p14:cNvPr>
              <p14:cNvContentPartPr/>
              <p14:nvPr/>
            </p14:nvContentPartPr>
            <p14:xfrm>
              <a:off x="9943973" y="5275169"/>
              <a:ext cx="476250" cy="3429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70AEB47B-7F06-C9C6-37E0-3E184D14843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925920" y="5257235"/>
                <a:ext cx="511996" cy="3784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EAF5131E-132F-4750-0CA6-4C5D35DA2C93}"/>
                  </a:ext>
                </a:extLst>
              </p14:cNvPr>
              <p14:cNvContentPartPr/>
              <p14:nvPr/>
            </p14:nvContentPartPr>
            <p14:xfrm>
              <a:off x="9828279" y="5510494"/>
              <a:ext cx="228600" cy="20955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EAF5131E-132F-4750-0CA6-4C5D35DA2C9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810078" y="5492272"/>
                <a:ext cx="264637" cy="2456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F77FA61-0AF7-4BB7-0D9A-E87537250DD5}"/>
                  </a:ext>
                </a:extLst>
              </p14:cNvPr>
              <p14:cNvContentPartPr/>
              <p14:nvPr/>
            </p14:nvContentPartPr>
            <p14:xfrm>
              <a:off x="1777915" y="4960924"/>
              <a:ext cx="352425" cy="1209674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F77FA61-0AF7-4BB7-0D9A-E87537250DD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759749" y="4942960"/>
                <a:ext cx="388394" cy="12452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3B95D84-8AEB-A50E-7851-E4EB33DDD677}"/>
                  </a:ext>
                </a:extLst>
              </p14:cNvPr>
              <p14:cNvContentPartPr/>
              <p14:nvPr/>
            </p14:nvContentPartPr>
            <p14:xfrm>
              <a:off x="-372595" y="792816"/>
              <a:ext cx="9524" cy="9524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3B95D84-8AEB-A50E-7851-E4EB33DDD677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-848795" y="316616"/>
                <a:ext cx="952400" cy="95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9958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4E474-F1A4-05DA-0D90-34D8B764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59" y="342713"/>
            <a:ext cx="10515600" cy="888534"/>
          </a:xfrm>
        </p:spPr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Google Ad Manager Stats</a:t>
            </a:r>
          </a:p>
        </p:txBody>
      </p:sp>
      <p:pic>
        <p:nvPicPr>
          <p:cNvPr id="6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E166E882-959B-C0D7-2F31-E7188B73D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958" y="1074795"/>
            <a:ext cx="6272484" cy="5537644"/>
          </a:xfrm>
          <a:prstGeom prst="rect">
            <a:avLst/>
          </a:prstGeom>
        </p:spPr>
      </p:pic>
      <p:pic>
        <p:nvPicPr>
          <p:cNvPr id="9" name="Picture 9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48F179DE-95C8-A670-BAB0-9E3710D57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89" y="1166245"/>
            <a:ext cx="5607934" cy="552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667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D132BF74-16F8-AE63-AEFE-3B9E00F5A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5" y="1536555"/>
            <a:ext cx="6261846" cy="5163213"/>
          </a:xfrm>
          <a:prstGeom prst="rect">
            <a:avLst/>
          </a:prstGeom>
        </p:spPr>
      </p:pic>
      <p:pic>
        <p:nvPicPr>
          <p:cNvPr id="9" name="Picture 10" descr="Table&#10;&#10;Description automatically generated">
            <a:extLst>
              <a:ext uri="{FF2B5EF4-FFF2-40B4-BE49-F238E27FC236}">
                <a16:creationId xmlns:a16="http://schemas.microsoft.com/office/drawing/2014/main" id="{B5A26111-FF90-2602-5F4A-FCC1CDC75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018" y="1468434"/>
            <a:ext cx="5827371" cy="523222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5057B52F-4FE3-5936-A72E-51AB39DA5804}"/>
              </a:ext>
            </a:extLst>
          </p:cNvPr>
          <p:cNvSpPr txBox="1">
            <a:spLocks/>
          </p:cNvSpPr>
          <p:nvPr/>
        </p:nvSpPr>
        <p:spPr>
          <a:xfrm>
            <a:off x="87407" y="522008"/>
            <a:ext cx="10515600" cy="6420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ea typeface="Calibri Light"/>
                <a:cs typeface="Calibri Light"/>
              </a:rPr>
              <a:t>Google Ad Manager Stats</a:t>
            </a:r>
          </a:p>
        </p:txBody>
      </p:sp>
    </p:spTree>
    <p:extLst>
      <p:ext uri="{BB962C8B-B14F-4D97-AF65-F5344CB8AC3E}">
        <p14:creationId xmlns:p14="http://schemas.microsoft.com/office/powerpoint/2010/main" val="2698941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C29F-67BD-40BA-0978-5D639CDA9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775" y="2672002"/>
            <a:ext cx="2611583" cy="134643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Calibri Light"/>
              </a:rPr>
              <a:t>Google search results</a:t>
            </a:r>
          </a:p>
        </p:txBody>
      </p:sp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DC41FBF-455C-CA9A-0B71-92C1E6F52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88191" y="1790"/>
            <a:ext cx="4115569" cy="6532955"/>
          </a:xfrm>
        </p:spPr>
      </p:pic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DECFEC6-90B8-80FE-6371-9CEA58555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3774" y="97809"/>
            <a:ext cx="4242003" cy="668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770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6B74C-9F30-481A-0D50-B31CFAE9D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782" y="2480528"/>
            <a:ext cx="3759959" cy="133693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Calibri Light"/>
              </a:rPr>
              <a:t>Google Ad appearing in </a:t>
            </a:r>
            <a:r>
              <a:rPr lang="en-US" b="1" dirty="0" err="1">
                <a:cs typeface="Calibri Light"/>
              </a:rPr>
              <a:t>Youtube</a:t>
            </a:r>
            <a:r>
              <a:rPr lang="en-US" b="1" dirty="0">
                <a:cs typeface="Calibri Light"/>
              </a:rPr>
              <a:t> search</a:t>
            </a:r>
            <a:endParaRPr lang="en-US" b="1">
              <a:cs typeface="Calibri Light"/>
            </a:endParaRP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42EEB21-6D91-0C26-FD98-A62A7F43B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1187" y="74161"/>
            <a:ext cx="3918996" cy="6705579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BDBE7BE0-B208-8784-2570-AF849F6AB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0878" y="75062"/>
            <a:ext cx="4207884" cy="670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9597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BD04E-A7FA-CD7E-02DC-2307BBC54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2005"/>
          </a:xfrm>
        </p:spPr>
        <p:txBody>
          <a:bodyPr>
            <a:normAutofit fontScale="90000"/>
          </a:bodyPr>
          <a:lstStyle/>
          <a:p>
            <a:r>
              <a:rPr lang="en-US" b="1">
                <a:ea typeface="Calibri Light"/>
                <a:cs typeface="Calibri Light"/>
              </a:rPr>
              <a:t>YouTube Ad Summary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093FDE-DD2F-2D14-05D4-8387F77809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3778" y="1007595"/>
            <a:ext cx="9092384" cy="5449513"/>
          </a:xfrm>
        </p:spPr>
      </p:pic>
    </p:spTree>
    <p:extLst>
      <p:ext uri="{BB962C8B-B14F-4D97-AF65-F5344CB8AC3E}">
        <p14:creationId xmlns:p14="http://schemas.microsoft.com/office/powerpoint/2010/main" val="756033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BD286-D8FC-15E2-8C3B-1C670A574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YouTube Ad Link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41666A-AE6D-1089-9509-00F3BCC4B11F}"/>
              </a:ext>
            </a:extLst>
          </p:cNvPr>
          <p:cNvSpPr txBox="1"/>
          <p:nvPr/>
        </p:nvSpPr>
        <p:spPr>
          <a:xfrm>
            <a:off x="1321594" y="2143124"/>
            <a:ext cx="9518976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0563C1"/>
                </a:solidFill>
                <a:cs typeface="Segoe UI"/>
                <a:hlinkClick r:id="rId2"/>
              </a:rPr>
              <a:t>https://www.youtube.com/watch?v=VSCkrvtVt3Y&amp;force_ad_encrypted=AD7yQuLLAqnYROy8OtjElROAcDFRgaRTAPRvfNFlhiAIzlq8m5HoXmH4PLsWtPjoZRJ88BahbYEZjXnwoRhlsfTqCbrhGv4GYJ06Vvlgcewz4QV8xlgiDTLYv0FrGjlTf1FUvnMfhzCqiWt3rAQn2BbQU7XMjEzKJPiVlJkK-DQNkTV1_RvoElFwJ9aqxYxRwlPmrtkN_qEBq2arq5NDtNq2MICCDTVaazSjvPWkJyO63aK92HOBYgoE6j_VcZWIa8DT4ulkmaiUCVEWomnNH5-sZgdtfphNC1GtcxbZkjRlE8V5Z0A4Yleyw1mSfKTojrksRbmb24dm84qNB53GraMOPp6iWZXuiCI6hMhNb--RZVP5ias_L8ubbTb9KDSaxbSpsm5RhXxOuG8WVohnaQ-N9L5D6C-aWm2DLzFtqO4QKeBBoFuDdFxFv4nX_R5BGqAa0XDmv4xfYH_ozKbwpOkbQfLS_sNdErAw_tfswFDzpSVeln3J2yg9Kso6oSFwefpExzhEUZ7jwCwgXpNOHcrY75fyuZ13VX2CRpGRb9pQ8Xzg0fJ6A2_7A0ORKZawhMBLgC_yBPHFMW-bLXrRWsX1GsOVg_y6C50yR5zXKHfT-a2sujQKkI1cajUMLdCjnhMOpd3L3sqgDpyZsn94G1XKjoaaWikCrnAi5WFo215HyXBJS0Hlwj8%3D</a:t>
            </a:r>
            <a:r>
              <a:rPr lang="en-US" sz="2000" dirty="0">
                <a:ea typeface="Calibri"/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344099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AF40FA-CE40-FB98-C81D-B591938AE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 b="1">
                <a:ea typeface="Calibri Light"/>
                <a:cs typeface="Calibri Light"/>
              </a:rPr>
              <a:t>About TrackO Watches</a:t>
            </a:r>
            <a:endParaRPr lang="en-US" sz="3700" b="1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55129-B8B0-F789-41C1-AA8D54F10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ea typeface="Calibri"/>
                <a:cs typeface="Calibri"/>
              </a:rPr>
              <a:t>Manufacturers and Sellers of GPS Smartwatches for kids</a:t>
            </a:r>
          </a:p>
          <a:p>
            <a:r>
              <a:rPr lang="en-US" sz="2000">
                <a:ea typeface="Calibri"/>
                <a:cs typeface="Calibri"/>
              </a:rPr>
              <a:t>Based out of Bangalore</a:t>
            </a:r>
          </a:p>
          <a:p>
            <a:r>
              <a:rPr lang="en-US" sz="2000">
                <a:ea typeface="Calibri"/>
                <a:cs typeface="Calibri"/>
              </a:rPr>
              <a:t>Features of the watch</a:t>
            </a:r>
          </a:p>
          <a:p>
            <a:pPr lvl="1"/>
            <a:r>
              <a:rPr lang="en-US" sz="2000">
                <a:ea typeface="Calibri"/>
                <a:cs typeface="Calibri"/>
              </a:rPr>
              <a:t>GPS, </a:t>
            </a:r>
          </a:p>
          <a:p>
            <a:pPr lvl="1"/>
            <a:r>
              <a:rPr lang="en-US" sz="2000">
                <a:ea typeface="Calibri"/>
                <a:cs typeface="Calibri"/>
              </a:rPr>
              <a:t>Video/Audio Calling, </a:t>
            </a:r>
          </a:p>
          <a:p>
            <a:pPr lvl="1"/>
            <a:r>
              <a:rPr lang="en-US" sz="2000">
                <a:ea typeface="Calibri"/>
                <a:cs typeface="Calibri"/>
              </a:rPr>
              <a:t>72 Hours battery,</a:t>
            </a:r>
          </a:p>
          <a:p>
            <a:pPr lvl="1"/>
            <a:r>
              <a:rPr lang="en-US" sz="2000">
                <a:ea typeface="Calibri"/>
                <a:cs typeface="Calibri"/>
              </a:rPr>
              <a:t>Waterproof, </a:t>
            </a:r>
          </a:p>
          <a:p>
            <a:pPr lvl="1"/>
            <a:r>
              <a:rPr lang="en-US" sz="2000">
                <a:ea typeface="Calibri"/>
                <a:cs typeface="Calibri"/>
              </a:rPr>
              <a:t>Fitness Apps &amp; more</a:t>
            </a:r>
          </a:p>
          <a:p>
            <a:pPr lvl="1"/>
            <a:endParaRPr lang="en-US" sz="200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sz="2000">
              <a:ea typeface="Calibri"/>
              <a:cs typeface="Calibri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1CBC55F9-4676-B23C-A95B-2340BEFF2F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0" r="2610" b="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668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A470E-A3E9-2169-6215-793453380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35" y="141007"/>
            <a:ext cx="10515600" cy="776475"/>
          </a:xfrm>
        </p:spPr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YouTube Ad Stats</a:t>
            </a:r>
          </a:p>
        </p:txBody>
      </p:sp>
      <p:pic>
        <p:nvPicPr>
          <p:cNvPr id="9" name="Picture 9" descr="Application&#10;&#10;Description automatically generated">
            <a:extLst>
              <a:ext uri="{FF2B5EF4-FFF2-40B4-BE49-F238E27FC236}">
                <a16:creationId xmlns:a16="http://schemas.microsoft.com/office/drawing/2014/main" id="{2F3C6074-1D2C-D2F9-C0A6-4CC0D1CFF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83" y="964827"/>
            <a:ext cx="7236758" cy="5656729"/>
          </a:xfrm>
          <a:prstGeom prst="rect">
            <a:avLst/>
          </a:prstGeom>
        </p:spPr>
      </p:pic>
      <p:pic>
        <p:nvPicPr>
          <p:cNvPr id="10" name="Picture 10" descr="Graphical user interface, chart, line chart&#10;&#10;Description automatically generated">
            <a:extLst>
              <a:ext uri="{FF2B5EF4-FFF2-40B4-BE49-F238E27FC236}">
                <a16:creationId xmlns:a16="http://schemas.microsoft.com/office/drawing/2014/main" id="{621E294E-FA39-0B75-90A8-C65C5B928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3665" y="1034201"/>
            <a:ext cx="5062817" cy="558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487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88F4A-BAD0-C811-23BE-5C7A11558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3066"/>
            <a:ext cx="10515600" cy="966975"/>
          </a:xfrm>
        </p:spPr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YouTube Ad Stats</a:t>
            </a:r>
          </a:p>
        </p:txBody>
      </p:sp>
      <p:pic>
        <p:nvPicPr>
          <p:cNvPr id="9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35B1C5B6-1459-9E3F-88CF-F3520AAA8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3076" y="1126733"/>
            <a:ext cx="5623111" cy="5444974"/>
          </a:xfrm>
          <a:prstGeom prst="rect">
            <a:avLst/>
          </a:prstGeom>
        </p:spPr>
      </p:pic>
      <p:pic>
        <p:nvPicPr>
          <p:cNvPr id="12" name="Picture 12" descr="Chart, bar chart&#10;&#10;Description automatically generated">
            <a:extLst>
              <a:ext uri="{FF2B5EF4-FFF2-40B4-BE49-F238E27FC236}">
                <a16:creationId xmlns:a16="http://schemas.microsoft.com/office/drawing/2014/main" id="{C0A41D43-0C58-2E47-ACC6-2D109231B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076" y="1219713"/>
            <a:ext cx="5466229" cy="525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3856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1EA8A-33DD-9FA3-BDFC-F163687E6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648" y="2889961"/>
            <a:ext cx="3293660" cy="73416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Calibri Light"/>
              </a:rPr>
              <a:t>Facebook Campaign</a:t>
            </a:r>
          </a:p>
        </p:txBody>
      </p:sp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67635FB-5718-F019-87AC-724DB84D0B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8953" y="74161"/>
            <a:ext cx="6741405" cy="6705576"/>
          </a:xfrm>
        </p:spPr>
      </p:pic>
    </p:spTree>
    <p:extLst>
      <p:ext uri="{BB962C8B-B14F-4D97-AF65-F5344CB8AC3E}">
        <p14:creationId xmlns:p14="http://schemas.microsoft.com/office/powerpoint/2010/main" val="10899859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A14FE-B392-E799-FF23-46923DB5C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Facebook Ad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001B3-DA86-E671-79A5-6E471644C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Objective – Web Traffic </a:t>
            </a:r>
            <a:endParaRPr lang="en-US"/>
          </a:p>
        </p:txBody>
      </p:sp>
      <p:pic>
        <p:nvPicPr>
          <p:cNvPr id="8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5C9A01E-55F1-16B3-905E-77F04B446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989" y="1410804"/>
            <a:ext cx="10094258" cy="536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7605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5BF1B7F-9BD5-E8D2-9AD3-50D19A5EF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842" y="328977"/>
            <a:ext cx="10811431" cy="53147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A8C8F1-B0FC-5D93-665E-AC37A2708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142" y="2370977"/>
            <a:ext cx="2918011" cy="2490974"/>
          </a:xfrm>
        </p:spPr>
        <p:txBody>
          <a:bodyPr>
            <a:normAutofit/>
          </a:bodyPr>
          <a:lstStyle/>
          <a:p>
            <a:r>
              <a:rPr lang="en-US" b="1">
                <a:ea typeface="Calibri Light"/>
                <a:cs typeface="Calibri Light"/>
              </a:rPr>
              <a:t>Facebook Ad</a:t>
            </a:r>
          </a:p>
        </p:txBody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45AFB6-A017-B663-18A3-112F4C281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840" y="5149815"/>
            <a:ext cx="10811436" cy="146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8395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4AC55-694D-2397-C1D6-33148C052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582" y="141007"/>
            <a:ext cx="10515600" cy="742858"/>
          </a:xfrm>
        </p:spPr>
        <p:txBody>
          <a:bodyPr/>
          <a:lstStyle/>
          <a:p>
            <a:r>
              <a:rPr lang="en-US" b="1" dirty="0">
                <a:cs typeface="Calibri Light"/>
              </a:rPr>
              <a:t>Facebook Ad on other FB network</a:t>
            </a:r>
            <a:endParaRPr lang="en-US" b="1">
              <a:cs typeface="Calibri Light"/>
            </a:endParaRP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15AB690-EDE6-84CD-C126-7B750E6D4E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973" y="727448"/>
            <a:ext cx="11883288" cy="6065838"/>
          </a:xfrm>
        </p:spPr>
      </p:pic>
    </p:spTree>
    <p:extLst>
      <p:ext uri="{BB962C8B-B14F-4D97-AF65-F5344CB8AC3E}">
        <p14:creationId xmlns:p14="http://schemas.microsoft.com/office/powerpoint/2010/main" val="3744136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1E25F-2A4F-91E6-145B-113DD9A3F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257B2BC-31EF-97C7-FF12-A8E6F0AAA6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399" y="77508"/>
            <a:ext cx="6220935" cy="6570102"/>
          </a:xfrm>
        </p:spPr>
      </p:pic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40773B2-FAC0-7C94-0C38-7A70DE4A2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4656" y="82924"/>
            <a:ext cx="2921892" cy="6557681"/>
          </a:xfrm>
          <a:prstGeom prst="rect">
            <a:avLst/>
          </a:prstGeom>
        </p:spPr>
      </p:pic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9C4175D-9B54-1FAC-5107-C3A3BEEDA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7799" y="82924"/>
            <a:ext cx="3104372" cy="6557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3757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6FCCDD0-0445-5A30-69D8-3F9CF2B2BD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9324" y="113736"/>
            <a:ext cx="8282556" cy="5249036"/>
          </a:xfrm>
        </p:spPr>
      </p:pic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AB5D504-959D-2535-543A-A6FACB6AD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" y="919611"/>
            <a:ext cx="7962377" cy="593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3363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A237F9F-0482-75B4-8C6B-4CE99DBE2A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684" y="133538"/>
            <a:ext cx="10818485" cy="6222718"/>
          </a:xfrm>
        </p:spPr>
      </p:pic>
    </p:spTree>
    <p:extLst>
      <p:ext uri="{BB962C8B-B14F-4D97-AF65-F5344CB8AC3E}">
        <p14:creationId xmlns:p14="http://schemas.microsoft.com/office/powerpoint/2010/main" val="10143190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B28C4-BB88-0AA3-F4D9-A448DBE73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71" y="398743"/>
            <a:ext cx="10515600" cy="798887"/>
          </a:xfrm>
        </p:spPr>
        <p:txBody>
          <a:bodyPr/>
          <a:lstStyle/>
          <a:p>
            <a:r>
              <a:rPr lang="en-US" b="1" dirty="0">
                <a:cs typeface="Calibri Light"/>
              </a:rPr>
              <a:t>2 Ads with different Images  - A/B testing</a:t>
            </a:r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D14D727B-131D-22DF-6941-85E9899A4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89" y="1492961"/>
            <a:ext cx="12212170" cy="495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058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64D62-C0E5-2128-1C01-D80700C7F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STP of </a:t>
            </a:r>
            <a:r>
              <a:rPr lang="en-US" b="1" err="1">
                <a:ea typeface="Calibri Light"/>
                <a:cs typeface="Calibri Light"/>
              </a:rPr>
              <a:t>TrackO</a:t>
            </a:r>
            <a:r>
              <a:rPr lang="en-US" b="1">
                <a:ea typeface="Calibri Light"/>
                <a:cs typeface="Calibri Light"/>
              </a:rPr>
              <a:t> Watches</a:t>
            </a:r>
            <a:endParaRPr lang="en-US" b="1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EE9E82F-C16A-0BC3-CDA9-6C08640D13C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689927"/>
          <a:ext cx="10515600" cy="4487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29861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3AB1A-E1EF-6616-6716-39C4200E6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288" y="84978"/>
            <a:ext cx="10515600" cy="821299"/>
          </a:xfrm>
        </p:spPr>
        <p:txBody>
          <a:bodyPr>
            <a:normAutofit/>
          </a:bodyPr>
          <a:lstStyle/>
          <a:p>
            <a:r>
              <a:rPr lang="en-US" b="1" dirty="0">
                <a:cs typeface="Calibri Light"/>
              </a:rPr>
              <a:t>Facebook Ad Manager Stats </a:t>
            </a:r>
          </a:p>
        </p:txBody>
      </p:sp>
      <p:pic>
        <p:nvPicPr>
          <p:cNvPr id="8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71AC1C6-2DA3-E949-6432-216D6AFD3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23" y="3037948"/>
            <a:ext cx="9388287" cy="1925102"/>
          </a:xfrm>
          <a:prstGeom prst="rect">
            <a:avLst/>
          </a:prstGeom>
        </p:spPr>
      </p:pic>
      <p:pic>
        <p:nvPicPr>
          <p:cNvPr id="9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0227C95-701D-2ADF-D825-BEE163D35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724" y="4966353"/>
            <a:ext cx="9533963" cy="1811060"/>
          </a:xfrm>
          <a:prstGeom prst="rect">
            <a:avLst/>
          </a:prstGeom>
        </p:spPr>
      </p:pic>
      <p:pic>
        <p:nvPicPr>
          <p:cNvPr id="10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D5F0B52-FDAA-D721-1D0E-B686B897D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723" y="1053886"/>
            <a:ext cx="9455523" cy="184790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C5AEAF3-6BB1-5788-5796-2B7062EC7BA0}"/>
              </a:ext>
            </a:extLst>
          </p:cNvPr>
          <p:cNvSpPr txBox="1"/>
          <p:nvPr/>
        </p:nvSpPr>
        <p:spPr>
          <a:xfrm>
            <a:off x="2017058" y="1717302"/>
            <a:ext cx="20450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rgbClr val="F000EC"/>
                </a:solidFill>
                <a:cs typeface="Calibri"/>
              </a:rPr>
              <a:t>Overall Campaign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3B478E-3DF5-84F0-7CDE-6F5D57538E71}"/>
              </a:ext>
            </a:extLst>
          </p:cNvPr>
          <p:cNvSpPr txBox="1"/>
          <p:nvPr/>
        </p:nvSpPr>
        <p:spPr>
          <a:xfrm>
            <a:off x="2117910" y="4003302"/>
            <a:ext cx="20450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rgbClr val="F000EC"/>
                </a:solidFill>
                <a:cs typeface="Calibri"/>
              </a:rPr>
              <a:t>Creative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B846DB2-5330-B0FF-6483-76B32CFF979C}"/>
              </a:ext>
            </a:extLst>
          </p:cNvPr>
          <p:cNvSpPr txBox="1"/>
          <p:nvPr/>
        </p:nvSpPr>
        <p:spPr>
          <a:xfrm>
            <a:off x="2117910" y="5874683"/>
            <a:ext cx="20450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rgbClr val="F000EC"/>
                </a:solidFill>
                <a:cs typeface="Calibri"/>
              </a:rPr>
              <a:t>Creative 2</a:t>
            </a:r>
          </a:p>
        </p:txBody>
      </p:sp>
    </p:spTree>
    <p:extLst>
      <p:ext uri="{BB962C8B-B14F-4D97-AF65-F5344CB8AC3E}">
        <p14:creationId xmlns:p14="http://schemas.microsoft.com/office/powerpoint/2010/main" val="13957666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B9EB7-E96A-A5CC-61ED-B4BBC1E14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A/B [2 creatives] test results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0734637-D9EE-D9D1-34A0-A6785CE009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994" y="1528156"/>
            <a:ext cx="11669245" cy="4341158"/>
          </a:xfrm>
        </p:spPr>
      </p:pic>
    </p:spTree>
    <p:extLst>
      <p:ext uri="{BB962C8B-B14F-4D97-AF65-F5344CB8AC3E}">
        <p14:creationId xmlns:p14="http://schemas.microsoft.com/office/powerpoint/2010/main" val="1266911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38FEF-B19F-0740-9A19-BF401FE91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Overall Campaign Stats</a:t>
            </a:r>
          </a:p>
        </p:txBody>
      </p:sp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4CC3A353-D0C9-64E8-1140-6F51E58288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2593" y="1646331"/>
            <a:ext cx="9634194" cy="4855602"/>
          </a:xfrm>
        </p:spPr>
      </p:pic>
    </p:spTree>
    <p:extLst>
      <p:ext uri="{BB962C8B-B14F-4D97-AF65-F5344CB8AC3E}">
        <p14:creationId xmlns:p14="http://schemas.microsoft.com/office/powerpoint/2010/main" val="4281105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6D439-6D2D-09F0-86B2-8058A9180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288" y="129801"/>
            <a:ext cx="10515600" cy="64200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Calibri Light"/>
              </a:rPr>
              <a:t>Linked In Page</a:t>
            </a: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AE3BBB0-CC5C-DAFF-A81F-023587C33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378" y="772273"/>
            <a:ext cx="11870006" cy="6088247"/>
          </a:xfrm>
        </p:spPr>
      </p:pic>
    </p:spTree>
    <p:extLst>
      <p:ext uri="{BB962C8B-B14F-4D97-AF65-F5344CB8AC3E}">
        <p14:creationId xmlns:p14="http://schemas.microsoft.com/office/powerpoint/2010/main" val="42348190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298F5-E747-7C32-2E19-33FF2E9EB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112" y="197037"/>
            <a:ext cx="10515600" cy="429094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Calibri Light"/>
              </a:rPr>
              <a:t>Linked In Ad creation</a:t>
            </a:r>
          </a:p>
        </p:txBody>
      </p:sp>
      <p:pic>
        <p:nvPicPr>
          <p:cNvPr id="5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3E17C71-4868-2C0A-4876-E9CF309B2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694" y="752879"/>
            <a:ext cx="10015816" cy="573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528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116C0EB-679A-4120-D87F-450751E094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2628" y="906742"/>
            <a:ext cx="11126890" cy="5180573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9754889-D178-C03E-A687-F21951D51686}"/>
              </a:ext>
            </a:extLst>
          </p:cNvPr>
          <p:cNvSpPr txBox="1">
            <a:spLocks/>
          </p:cNvSpPr>
          <p:nvPr/>
        </p:nvSpPr>
        <p:spPr>
          <a:xfrm>
            <a:off x="670112" y="197037"/>
            <a:ext cx="10515600" cy="4290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cs typeface="Calibri Light"/>
              </a:rPr>
              <a:t>Linked In Ad creation</a:t>
            </a:r>
          </a:p>
        </p:txBody>
      </p:sp>
    </p:spTree>
    <p:extLst>
      <p:ext uri="{BB962C8B-B14F-4D97-AF65-F5344CB8AC3E}">
        <p14:creationId xmlns:p14="http://schemas.microsoft.com/office/powerpoint/2010/main" val="27339525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9A021-CA31-25EC-9638-1A9F89E18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847" y="2382184"/>
            <a:ext cx="2805954" cy="79888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Calibri Light"/>
              </a:rPr>
              <a:t>Linked In Ad creation</a:t>
            </a:r>
            <a:endParaRPr lang="en-US" b="1" dirty="0"/>
          </a:p>
        </p:txBody>
      </p:sp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E833CD3-8C3F-A2E1-8BF6-9EEA5FD4B8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3290" y="368861"/>
            <a:ext cx="8986743" cy="5785690"/>
          </a:xfrm>
        </p:spPr>
      </p:pic>
    </p:spTree>
    <p:extLst>
      <p:ext uri="{BB962C8B-B14F-4D97-AF65-F5344CB8AC3E}">
        <p14:creationId xmlns:p14="http://schemas.microsoft.com/office/powerpoint/2010/main" val="42191409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B5B976C-B913-ED49-2100-03B7B9360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1290" y="380066"/>
            <a:ext cx="8242656" cy="5908955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0C8D543-F3CF-048F-BA7C-B4B9F56CE0C7}"/>
              </a:ext>
            </a:extLst>
          </p:cNvPr>
          <p:cNvSpPr txBox="1">
            <a:spLocks/>
          </p:cNvSpPr>
          <p:nvPr/>
        </p:nvSpPr>
        <p:spPr>
          <a:xfrm>
            <a:off x="165847" y="2382184"/>
            <a:ext cx="2805954" cy="798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cs typeface="Calibri Light"/>
              </a:rPr>
              <a:t>Linked In Ad creation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128007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788CEA0-DBEA-2238-F45A-5D1971B46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7316" y="144742"/>
            <a:ext cx="9773427" cy="5998602"/>
          </a:xfrm>
        </p:spPr>
      </p:pic>
    </p:spTree>
    <p:extLst>
      <p:ext uri="{BB962C8B-B14F-4D97-AF65-F5344CB8AC3E}">
        <p14:creationId xmlns:p14="http://schemas.microsoft.com/office/powerpoint/2010/main" val="35491655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5D784-E1FB-1DA0-D7E8-11BD6403B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Linked Ad creation </a:t>
            </a:r>
            <a:endParaRPr lang="en-US" b="1">
              <a:cs typeface="Calibri Light"/>
            </a:endParaRP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C63892-2875-D751-88EC-D710A71554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9399" y="1220508"/>
            <a:ext cx="7377024" cy="4934043"/>
          </a:xfrm>
        </p:spPr>
      </p:pic>
    </p:spTree>
    <p:extLst>
      <p:ext uri="{BB962C8B-B14F-4D97-AF65-F5344CB8AC3E}">
        <p14:creationId xmlns:p14="http://schemas.microsoft.com/office/powerpoint/2010/main" val="2195860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B5154-BA38-66AD-EEB1-DF16B8A6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318" y="297890"/>
            <a:ext cx="10515600" cy="843711"/>
          </a:xfrm>
        </p:spPr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4 Ps</a:t>
            </a:r>
            <a:endParaRPr lang="en-US" b="1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A828943-F073-310B-4D16-EDCAE986A91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5642" y="1310155"/>
          <a:ext cx="11232775" cy="53150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98495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9ACF-0385-9DC9-0575-35FC7D224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876" y="2539066"/>
            <a:ext cx="2424953" cy="13255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Calibri Light"/>
              </a:rPr>
              <a:t>Carousel Ad creation</a:t>
            </a:r>
            <a:endParaRPr lang="en-US" b="1">
              <a:cs typeface="Calibri Light"/>
            </a:endParaRP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EE45E06-E392-0DC2-B053-FC959177A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9406" y="144742"/>
            <a:ext cx="9414510" cy="6603721"/>
          </a:xfrm>
        </p:spPr>
      </p:pic>
    </p:spTree>
    <p:extLst>
      <p:ext uri="{BB962C8B-B14F-4D97-AF65-F5344CB8AC3E}">
        <p14:creationId xmlns:p14="http://schemas.microsoft.com/office/powerpoint/2010/main" val="15649502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ECE28-9516-E8B9-5336-25D7ADEB8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318" y="2505448"/>
            <a:ext cx="2324100" cy="1347974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Calibri Light"/>
              </a:rPr>
              <a:t>Carousel Ad preview</a:t>
            </a:r>
            <a:endParaRPr lang="en-US" b="1" dirty="0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B21F776-9F9B-A652-E0CC-AC23D841FE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7000" y="133537"/>
            <a:ext cx="9058471" cy="6514073"/>
          </a:xfrm>
        </p:spPr>
      </p:pic>
    </p:spTree>
    <p:extLst>
      <p:ext uri="{BB962C8B-B14F-4D97-AF65-F5344CB8AC3E}">
        <p14:creationId xmlns:p14="http://schemas.microsoft.com/office/powerpoint/2010/main" val="23126654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ECE28-9516-E8B9-5336-25D7ADEB8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318" y="2505448"/>
            <a:ext cx="2324100" cy="1347974"/>
          </a:xfrm>
        </p:spPr>
        <p:txBody>
          <a:bodyPr>
            <a:normAutofit fontScale="90000"/>
          </a:bodyPr>
          <a:lstStyle/>
          <a:p>
            <a:r>
              <a:rPr lang="en-US" b="1" dirty="0">
                <a:cs typeface="Calibri Light"/>
              </a:rPr>
              <a:t>Carousel Ad preview</a:t>
            </a:r>
            <a:endParaRPr lang="en-US" b="1" dirty="0"/>
          </a:p>
        </p:txBody>
      </p:sp>
      <p:pic>
        <p:nvPicPr>
          <p:cNvPr id="6" name="Picture 6" descr="A picture containing text, watch&#10;&#10;Description automatically generated">
            <a:extLst>
              <a:ext uri="{FF2B5EF4-FFF2-40B4-BE49-F238E27FC236}">
                <a16:creationId xmlns:a16="http://schemas.microsoft.com/office/drawing/2014/main" id="{5FD96D5D-448D-29D2-B165-893739A5BA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7394" y="268007"/>
            <a:ext cx="9015976" cy="6289955"/>
          </a:xfrm>
        </p:spPr>
      </p:pic>
    </p:spTree>
    <p:extLst>
      <p:ext uri="{BB962C8B-B14F-4D97-AF65-F5344CB8AC3E}">
        <p14:creationId xmlns:p14="http://schemas.microsoft.com/office/powerpoint/2010/main" val="37734077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9EF4D-9262-8A47-9E0D-7B944DA19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582" y="-4669"/>
            <a:ext cx="10515600" cy="765269"/>
          </a:xfrm>
        </p:spPr>
        <p:txBody>
          <a:bodyPr/>
          <a:lstStyle/>
          <a:p>
            <a:r>
              <a:rPr lang="en-US" b="1" dirty="0">
                <a:cs typeface="Calibri Light"/>
              </a:rPr>
              <a:t>Ad Summary</a:t>
            </a:r>
          </a:p>
        </p:txBody>
      </p:sp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8E84F78-B001-F06C-C634-8BB15D05D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479" y="649007"/>
            <a:ext cx="11738363" cy="5718455"/>
          </a:xfrm>
        </p:spPr>
      </p:pic>
    </p:spTree>
    <p:extLst>
      <p:ext uri="{BB962C8B-B14F-4D97-AF65-F5344CB8AC3E}">
        <p14:creationId xmlns:p14="http://schemas.microsoft.com/office/powerpoint/2010/main" val="2622331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0" descr="Diagram&#10;&#10;Description automatically generated">
            <a:extLst>
              <a:ext uri="{FF2B5EF4-FFF2-40B4-BE49-F238E27FC236}">
                <a16:creationId xmlns:a16="http://schemas.microsoft.com/office/drawing/2014/main" id="{AAEA9B06-0AF2-D408-BE24-3009A9AB9B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16023" y="553819"/>
            <a:ext cx="6963835" cy="557106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4BD0D0D-4376-ACB7-8130-8745F7175AA2}"/>
              </a:ext>
            </a:extLst>
          </p:cNvPr>
          <p:cNvSpPr txBox="1"/>
          <p:nvPr/>
        </p:nvSpPr>
        <p:spPr>
          <a:xfrm>
            <a:off x="7356661" y="2787462"/>
            <a:ext cx="4730562" cy="110799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600" b="1" dirty="0">
                <a:cs typeface="Calibri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11059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34AFF71B-93EC-30E8-B2D0-5814847292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847" y="54330"/>
            <a:ext cx="12113043" cy="6749241"/>
          </a:xfrm>
        </p:spPr>
      </p:pic>
    </p:spTree>
    <p:extLst>
      <p:ext uri="{BB962C8B-B14F-4D97-AF65-F5344CB8AC3E}">
        <p14:creationId xmlns:p14="http://schemas.microsoft.com/office/powerpoint/2010/main" val="2346697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7BDDFE-3A13-9B45-8DC1-332F02DE0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b="1">
                <a:cs typeface="Calibri Light"/>
              </a:rPr>
              <a:t>Links </a:t>
            </a:r>
            <a:endParaRPr lang="en-US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D38EF-91C9-CC86-54DE-77B433359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+mn-lt"/>
                <a:cs typeface="+mn-lt"/>
              </a:rPr>
              <a:t>Our Company’s website – </a:t>
            </a:r>
            <a:r>
              <a:rPr lang="en-US" sz="2400" u="sng" dirty="0">
                <a:ea typeface="+mn-lt"/>
                <a:cs typeface="+mn-lt"/>
                <a:hlinkClick r:id="rId2"/>
              </a:rPr>
              <a:t>https://pgk5984.wixsite.com/trackowatches</a:t>
            </a:r>
            <a:endParaRPr lang="en-US" sz="2400" dirty="0">
              <a:ea typeface="+mn-lt"/>
              <a:cs typeface="+mn-lt"/>
            </a:endParaRPr>
          </a:p>
          <a:p>
            <a:r>
              <a:rPr lang="en-US" sz="2400" dirty="0">
                <a:ea typeface="+mn-lt"/>
                <a:cs typeface="+mn-lt"/>
              </a:rPr>
              <a:t>Our Company’s </a:t>
            </a:r>
            <a:r>
              <a:rPr lang="en-US" sz="2400" dirty="0" err="1">
                <a:ea typeface="+mn-lt"/>
                <a:cs typeface="+mn-lt"/>
              </a:rPr>
              <a:t>gmail</a:t>
            </a:r>
            <a:r>
              <a:rPr lang="en-US" sz="2400" dirty="0">
                <a:ea typeface="+mn-lt"/>
                <a:cs typeface="+mn-lt"/>
              </a:rPr>
              <a:t> id is </a:t>
            </a:r>
            <a:r>
              <a:rPr lang="en-US" sz="2400" u="sng" dirty="0">
                <a:ea typeface="+mn-lt"/>
                <a:cs typeface="+mn-lt"/>
                <a:hlinkClick r:id="rId3"/>
              </a:rPr>
              <a:t>Trackowatches@gmail.com</a:t>
            </a:r>
            <a:endParaRPr lang="en-US" sz="2400" dirty="0">
              <a:ea typeface="+mn-lt"/>
              <a:cs typeface="+mn-lt"/>
            </a:endParaRPr>
          </a:p>
          <a:p>
            <a:r>
              <a:rPr lang="en-US" sz="2400" dirty="0">
                <a:ea typeface="+mn-lt"/>
                <a:cs typeface="+mn-lt"/>
              </a:rPr>
              <a:t>Our Linked In Account is </a:t>
            </a:r>
            <a:r>
              <a:rPr lang="en-US" sz="2400" b="1" dirty="0" err="1">
                <a:ea typeface="+mn-lt"/>
                <a:cs typeface="+mn-lt"/>
              </a:rPr>
              <a:t>TrackO</a:t>
            </a:r>
            <a:r>
              <a:rPr lang="en-US" sz="2400" b="1" dirty="0">
                <a:ea typeface="+mn-lt"/>
                <a:cs typeface="+mn-lt"/>
              </a:rPr>
              <a:t> Watches</a:t>
            </a:r>
            <a:r>
              <a:rPr lang="en-US" sz="2400" dirty="0">
                <a:ea typeface="+mn-lt"/>
                <a:cs typeface="+mn-lt"/>
              </a:rPr>
              <a:t> and LinkedIn Page is </a:t>
            </a:r>
            <a:r>
              <a:rPr lang="en-US" sz="2400" b="1" dirty="0" err="1">
                <a:ea typeface="+mn-lt"/>
                <a:cs typeface="+mn-lt"/>
              </a:rPr>
              <a:t>TrackO</a:t>
            </a:r>
            <a:r>
              <a:rPr lang="en-US" sz="2400" b="1" dirty="0">
                <a:ea typeface="+mn-lt"/>
                <a:cs typeface="+mn-lt"/>
              </a:rPr>
              <a:t> Watches</a:t>
            </a:r>
            <a:endParaRPr lang="en-US" sz="2400" dirty="0">
              <a:ea typeface="+mn-lt"/>
              <a:cs typeface="+mn-lt"/>
            </a:endParaRPr>
          </a:p>
          <a:p>
            <a:r>
              <a:rPr lang="en-US" sz="2400" dirty="0">
                <a:ea typeface="+mn-lt"/>
                <a:cs typeface="+mn-lt"/>
              </a:rPr>
              <a:t>Our Facebook Account is </a:t>
            </a:r>
            <a:r>
              <a:rPr lang="en-US" sz="2400" u="sng" dirty="0">
                <a:ea typeface="+mn-lt"/>
                <a:cs typeface="+mn-lt"/>
                <a:hlinkClick r:id="rId4"/>
              </a:rPr>
              <a:t>https://www.facebook.com/profile.php?id=100084379754490</a:t>
            </a:r>
            <a:endParaRPr lang="en-US" sz="2400" dirty="0">
              <a:ea typeface="+mn-lt"/>
              <a:cs typeface="+mn-lt"/>
            </a:endParaRPr>
          </a:p>
          <a:p>
            <a:r>
              <a:rPr lang="en-US" sz="2400" dirty="0">
                <a:ea typeface="+mn-lt"/>
                <a:cs typeface="+mn-lt"/>
              </a:rPr>
              <a:t>Our Facebook Page is </a:t>
            </a:r>
            <a:r>
              <a:rPr lang="en-US" sz="2400" u="sng" dirty="0">
                <a:ea typeface="+mn-lt"/>
                <a:cs typeface="+mn-lt"/>
                <a:hlinkClick r:id="rId5"/>
              </a:rPr>
              <a:t>https://www.facebook.com/trackowatches/</a:t>
            </a:r>
            <a:endParaRPr lang="en-US" sz="2400" dirty="0">
              <a:ea typeface="+mn-lt"/>
              <a:cs typeface="+mn-lt"/>
            </a:endParaRPr>
          </a:p>
          <a:p>
            <a:r>
              <a:rPr lang="en-US" sz="2400" dirty="0">
                <a:ea typeface="+mn-lt"/>
                <a:cs typeface="+mn-lt"/>
              </a:rPr>
              <a:t>Our YouTube Channel is </a:t>
            </a:r>
            <a:r>
              <a:rPr lang="en-US" sz="2400" b="1" dirty="0" err="1">
                <a:ea typeface="+mn-lt"/>
                <a:cs typeface="+mn-lt"/>
              </a:rPr>
              <a:t>TrackO</a:t>
            </a:r>
            <a:r>
              <a:rPr lang="en-US" sz="2400" b="1" dirty="0">
                <a:ea typeface="+mn-lt"/>
                <a:cs typeface="+mn-lt"/>
              </a:rPr>
              <a:t> Watches </a:t>
            </a:r>
          </a:p>
          <a:p>
            <a:pPr marL="0" indent="0">
              <a:buNone/>
            </a:pPr>
            <a:r>
              <a:rPr lang="en-US" sz="2400" dirty="0">
                <a:ea typeface="+mn-lt"/>
                <a:cs typeface="+mn-lt"/>
                <a:hlinkClick r:id="rId6"/>
              </a:rPr>
              <a:t>https://www.youtube.com/channel/UCZAbI3D-IcdLRbIh72V5d1Q</a:t>
            </a:r>
            <a:endParaRPr lang="en-US" sz="2400">
              <a:cs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22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A1F98-A88F-23AC-EE69-52EEF93A8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965" y="-38286"/>
            <a:ext cx="10515600" cy="910946"/>
          </a:xfrm>
        </p:spPr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Our Website</a:t>
            </a:r>
          </a:p>
        </p:txBody>
      </p:sp>
      <p:pic>
        <p:nvPicPr>
          <p:cNvPr id="5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226C45F-84B3-BF13-564D-045CB082A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24" y="705648"/>
            <a:ext cx="11573434" cy="593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351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B95C4771-8EA7-0D11-941E-BFF6470EF1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7381" r="9091" b="80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B1D4F77-A17C-43D7-B7FA-545148E4E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632423-3AB3-B11A-8035-0A602A4D2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5" y="640263"/>
            <a:ext cx="3759240" cy="1344975"/>
          </a:xfrm>
        </p:spPr>
        <p:txBody>
          <a:bodyPr>
            <a:normAutofit/>
          </a:bodyPr>
          <a:lstStyle/>
          <a:p>
            <a:r>
              <a:rPr lang="en-US" sz="4000" b="1">
                <a:cs typeface="Calibri Light"/>
              </a:rPr>
              <a:t>Digital Marketing Campaign</a:t>
            </a:r>
            <a:endParaRPr lang="en-US" sz="4000" b="1"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DAD8E-6C23-C100-5D64-BF43EEBFF0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704468"/>
            <a:ext cx="3764826" cy="31903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>
                <a:cs typeface="Calibri"/>
              </a:rPr>
              <a:t>Google Ad</a:t>
            </a:r>
            <a:endParaRPr lang="en-US" sz="3200">
              <a:ea typeface="Calibri"/>
              <a:cs typeface="Calibri"/>
            </a:endParaRPr>
          </a:p>
          <a:p>
            <a:r>
              <a:rPr lang="en-US" sz="3200">
                <a:cs typeface="Calibri"/>
              </a:rPr>
              <a:t>YouTube Ad</a:t>
            </a:r>
            <a:endParaRPr lang="en-US" sz="3200">
              <a:ea typeface="Calibri"/>
              <a:cs typeface="Calibri"/>
            </a:endParaRPr>
          </a:p>
          <a:p>
            <a:r>
              <a:rPr lang="en-US" sz="3200">
                <a:cs typeface="Calibri"/>
              </a:rPr>
              <a:t>Facebook Ad</a:t>
            </a:r>
            <a:endParaRPr lang="en-US" sz="3200">
              <a:ea typeface="Calibri"/>
              <a:cs typeface="Calibri"/>
            </a:endParaRPr>
          </a:p>
          <a:p>
            <a:r>
              <a:rPr lang="en-US" sz="3200">
                <a:cs typeface="Calibri"/>
              </a:rPr>
              <a:t>LinkedIn Ad</a:t>
            </a:r>
            <a:endParaRPr lang="en-US" sz="3200">
              <a:ea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7D4A26-4536-B557-EEA8-8FC2CDC98749}"/>
              </a:ext>
            </a:extLst>
          </p:cNvPr>
          <p:cNvSpPr txBox="1"/>
          <p:nvPr/>
        </p:nvSpPr>
        <p:spPr>
          <a:xfrm>
            <a:off x="9737482" y="6657945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9561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252F24-F028-F130-DE84-B76E9012C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 b="1">
                <a:cs typeface="Calibri Light"/>
              </a:rPr>
              <a:t>Google Ads</a:t>
            </a:r>
            <a:endParaRPr lang="en-US" b="1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12D22-382D-19AD-C363-4A6D78B34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Campaign Objective – Website Traffic</a:t>
            </a:r>
          </a:p>
          <a:p>
            <a:r>
              <a:rPr lang="en-US">
                <a:cs typeface="Calibri"/>
              </a:rPr>
              <a:t>Campaign Type – Search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Location – Bangalore, </a:t>
            </a:r>
            <a:r>
              <a:rPr lang="en-US" err="1">
                <a:cs typeface="Calibri"/>
              </a:rPr>
              <a:t>Anekal</a:t>
            </a:r>
            <a:endParaRPr lang="en-US" err="1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Campaign duration – 28 Aug 2022 to 30 Aug 2022</a:t>
            </a:r>
            <a:endParaRPr lang="en-US">
              <a:ea typeface="Calibri" panose="020F0502020204030204"/>
              <a:cs typeface="Calibri"/>
            </a:endParaRPr>
          </a:p>
          <a:p>
            <a:r>
              <a:rPr lang="en-US">
                <a:ea typeface="Calibri" panose="020F0502020204030204"/>
                <a:cs typeface="Calibri"/>
              </a:rPr>
              <a:t>Budget – Rs. 500/- per day</a:t>
            </a:r>
          </a:p>
          <a:p>
            <a:r>
              <a:rPr lang="en-US">
                <a:ea typeface="Calibri" panose="020F0502020204030204"/>
                <a:cs typeface="Calibri"/>
              </a:rPr>
              <a:t>Keywords – 17</a:t>
            </a:r>
          </a:p>
          <a:p>
            <a:endParaRPr lang="en-US">
              <a:ea typeface="Calibri" panose="020F0502020204030204"/>
              <a:cs typeface="Calibri"/>
            </a:endParaRPr>
          </a:p>
          <a:p>
            <a:endParaRPr lang="en-US">
              <a:ea typeface="Calibri" panose="020F0502020204030204"/>
              <a:cs typeface="Calibri"/>
            </a:endParaRPr>
          </a:p>
          <a:p>
            <a:endParaRPr lang="en-US">
              <a:ea typeface="Calibri" panose="020F0502020204030204"/>
              <a:cs typeface="Calibri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Logo, icon&#10;&#10;Description automatically generated">
            <a:extLst>
              <a:ext uri="{FF2B5EF4-FFF2-40B4-BE49-F238E27FC236}">
                <a16:creationId xmlns:a16="http://schemas.microsoft.com/office/drawing/2014/main" id="{F8BEA2DD-B305-864D-1B11-FE4A68A26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228520" y="1176557"/>
            <a:ext cx="3098378" cy="3860908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039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44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office theme</vt:lpstr>
      <vt:lpstr>TrackO Watches  Digital Marketing Campaign</vt:lpstr>
      <vt:lpstr>About TrackO Watches</vt:lpstr>
      <vt:lpstr>STP of TrackO Watches</vt:lpstr>
      <vt:lpstr>4 Ps</vt:lpstr>
      <vt:lpstr>PowerPoint Presentation</vt:lpstr>
      <vt:lpstr>Links </vt:lpstr>
      <vt:lpstr>Our Website</vt:lpstr>
      <vt:lpstr>Digital Marketing Campaign</vt:lpstr>
      <vt:lpstr>Google Ads</vt:lpstr>
      <vt:lpstr>PowerPoint Presentation</vt:lpstr>
      <vt:lpstr>PowerPoint Presentation</vt:lpstr>
      <vt:lpstr>Review of Google Ads Campaign</vt:lpstr>
      <vt:lpstr>Preview of the Google Ads</vt:lpstr>
      <vt:lpstr>Google Ad Manager Stats</vt:lpstr>
      <vt:lpstr>PowerPoint Presentation</vt:lpstr>
      <vt:lpstr>Google search results</vt:lpstr>
      <vt:lpstr>Google Ad appearing in Youtube search</vt:lpstr>
      <vt:lpstr>YouTube Ad Summary</vt:lpstr>
      <vt:lpstr>YouTube Ad Link</vt:lpstr>
      <vt:lpstr>YouTube Ad Stats</vt:lpstr>
      <vt:lpstr>YouTube Ad Stats</vt:lpstr>
      <vt:lpstr>Facebook Campaign</vt:lpstr>
      <vt:lpstr>Facebook Ad</vt:lpstr>
      <vt:lpstr>Facebook Ad</vt:lpstr>
      <vt:lpstr>Facebook Ad on other FB network</vt:lpstr>
      <vt:lpstr>PowerPoint Presentation</vt:lpstr>
      <vt:lpstr>PowerPoint Presentation</vt:lpstr>
      <vt:lpstr>PowerPoint Presentation</vt:lpstr>
      <vt:lpstr>2 Ads with different Images  - A/B testing</vt:lpstr>
      <vt:lpstr>Facebook Ad Manager Stats </vt:lpstr>
      <vt:lpstr>A/B [2 creatives] test results</vt:lpstr>
      <vt:lpstr>Overall Campaign Stats</vt:lpstr>
      <vt:lpstr>Linked In Page</vt:lpstr>
      <vt:lpstr>Linked In Ad creation</vt:lpstr>
      <vt:lpstr>PowerPoint Presentation</vt:lpstr>
      <vt:lpstr>Linked In Ad creation</vt:lpstr>
      <vt:lpstr>PowerPoint Presentation</vt:lpstr>
      <vt:lpstr>PowerPoint Presentation</vt:lpstr>
      <vt:lpstr>Linked Ad creation </vt:lpstr>
      <vt:lpstr>Carousel Ad creation</vt:lpstr>
      <vt:lpstr>Carousel Ad preview</vt:lpstr>
      <vt:lpstr>Carousel Ad preview</vt:lpstr>
      <vt:lpstr>Ad 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PARUCHURI RENU SREE</cp:lastModifiedBy>
  <cp:revision>277</cp:revision>
  <dcterms:created xsi:type="dcterms:W3CDTF">2022-08-28T16:17:58Z</dcterms:created>
  <dcterms:modified xsi:type="dcterms:W3CDTF">2024-06-19T11:27:04Z</dcterms:modified>
</cp:coreProperties>
</file>